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79" r:id="rId9"/>
    <p:sldId id="262" r:id="rId10"/>
    <p:sldId id="280" r:id="rId11"/>
    <p:sldId id="263" r:id="rId12"/>
    <p:sldId id="281" r:id="rId13"/>
    <p:sldId id="264" r:id="rId14"/>
    <p:sldId id="265" r:id="rId15"/>
    <p:sldId id="266" r:id="rId16"/>
    <p:sldId id="282" r:id="rId17"/>
    <p:sldId id="267" r:id="rId18"/>
    <p:sldId id="283" r:id="rId19"/>
    <p:sldId id="268" r:id="rId20"/>
    <p:sldId id="269" r:id="rId21"/>
    <p:sldId id="284" r:id="rId22"/>
    <p:sldId id="270" r:id="rId23"/>
    <p:sldId id="271" r:id="rId24"/>
    <p:sldId id="285" r:id="rId25"/>
    <p:sldId id="286" r:id="rId26"/>
    <p:sldId id="272" r:id="rId27"/>
    <p:sldId id="287" r:id="rId28"/>
    <p:sldId id="274" r:id="rId29"/>
    <p:sldId id="275" r:id="rId30"/>
    <p:sldId id="288" r:id="rId31"/>
    <p:sldId id="27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24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3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58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8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5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6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5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74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93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/>
          <a:lstStyle/>
          <a:p>
            <a:r>
              <a:rPr lang="ru-RU" dirty="0"/>
              <a:t>Комплексная диагностика, меры профилактики и ликвидации </a:t>
            </a:r>
            <a:r>
              <a:rPr lang="ru-RU" dirty="0" err="1" smtClean="0"/>
              <a:t>блутанга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537252" y="3501008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endParaRPr lang="ru-RU" altLang="ru-RU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476672"/>
            <a:ext cx="7704856" cy="5997280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Нарушения кровообращения приводят к дистрофическим изменениям в слизистой оболочке пищеварительного тракта, скелетной мышце. Изменение обменных процессов в коже приводит к сухости и ломкости шерсти. В результате ослабления связи с кожей шерсть легко выпадает. Дистрофические и некротические  изменения сопровождаются  истощением  больных животных.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2104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6408712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Клинические признаки</a:t>
            </a:r>
            <a:r>
              <a:rPr lang="ru-RU" sz="2800" dirty="0" smtClean="0"/>
              <a:t>. Инкубационный период в естественных условиях около 7 дней, в эксперименте — от 2 до 18 дней. У овец наблюдают острое, </a:t>
            </a:r>
            <a:r>
              <a:rPr lang="ru-RU" sz="2800" dirty="0" err="1" smtClean="0"/>
              <a:t>подострое</a:t>
            </a:r>
            <a:r>
              <a:rPr lang="ru-RU" sz="2800" dirty="0" smtClean="0"/>
              <a:t> и абортивное течение болезни (</a:t>
            </a:r>
            <a:r>
              <a:rPr lang="ru-RU" sz="2800" dirty="0" err="1" smtClean="0"/>
              <a:t>Howell</a:t>
            </a:r>
            <a:r>
              <a:rPr lang="ru-RU" sz="2800" dirty="0" smtClean="0"/>
              <a:t>, 1963). Острое течение характеризуется лихорадкой (до 40,5— 42°С), которая длится 1—2 дня, иногда больше недели. Интенсивность лихорадки не всегда соответствует степени выраженности клинических признаков болезни. </a:t>
            </a:r>
            <a:r>
              <a:rPr lang="ru-RU" sz="2800" dirty="0" err="1" smtClean="0"/>
              <a:t>Безлихорадочное</a:t>
            </a:r>
            <a:r>
              <a:rPr lang="ru-RU" sz="2800" dirty="0" smtClean="0"/>
              <a:t> течение наблюдают реже. При этом животные, как правило, болеют тяжелее и чаще гибнут. У больных отмечают кровянистые слизисто-гнойные истечения из носовой полости, слюнотечение. 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61662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Слизистая оболочка ротовой полости краснеет, затем отмечают слущивание эпителия слизистой оболочки десен, губ, щек, языка и твердого нёба. Губы, десны и язык опухают. Нижняя губа сильно отвисает. На слизистой оболочке ротовой полости появляются кровоточащие эрозии, язвы, развивается стоматит. Язык приобретает темно-красный, пурпурный или фиолетовый цвет, опухает настолько, что высовывается изо рта. Слюна становится пенистой и кровянистой.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054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Одновременно поражается слизистая оболочка носовой полости. Образующиеся корки частично закрывают ноздри и затрудняют дыхание, что приводит к асфиксии. Отек распространяется на  лицевую часть головы, межчелюстное пространство, иногда на шею и грудь. Часто развивается воспаление легких, появляется понос с кровью, образуются трещины кожи, поражаются конечности (</a:t>
            </a:r>
            <a:r>
              <a:rPr lang="ru-RU" sz="2800" dirty="0" err="1" smtClean="0"/>
              <a:t>пододерматиты</a:t>
            </a:r>
            <a:r>
              <a:rPr lang="ru-RU" sz="2800" dirty="0" smtClean="0"/>
              <a:t>). На 6—12-й день болезни нередко отмечают искривление шеи и выпадение шерсти.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2800" dirty="0"/>
              <a:t>В</a:t>
            </a:r>
            <a:r>
              <a:rPr lang="ru-RU" sz="2800" dirty="0" smtClean="0"/>
              <a:t> тяжелых случаях больные погибают через 2—8 дней с начала заболевания. Иногда после улучшения состояния больных через 3 недели и более наступает резкое ухудшение и животные погибают.  При </a:t>
            </a:r>
            <a:r>
              <a:rPr lang="ru-RU" sz="2800" dirty="0" err="1" smtClean="0"/>
              <a:t>подостром</a:t>
            </a:r>
            <a:r>
              <a:rPr lang="ru-RU" sz="2800" dirty="0" smtClean="0"/>
              <a:t> течении все симптомы выражены слабее и проявляются медленнее. Отмечают сильное истощение, длительную слабость, сухость и выпадение шерсти. Часто поражаются конечности, сначала отмечается хромота, затем возникают гнойные некротические процессы в области копыт, </a:t>
            </a:r>
            <a:r>
              <a:rPr lang="ru-RU" sz="2800" dirty="0" err="1" smtClean="0"/>
              <a:t>спадение</a:t>
            </a:r>
            <a:r>
              <a:rPr lang="ru-RU" sz="2800" dirty="0" smtClean="0"/>
              <a:t> рогового башмака. 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ru-RU" sz="2800" dirty="0" smtClean="0"/>
              <a:t>Абортивное течение болезни характеризуется незначительной лихорадкой и поверхностным воспалением слизистой оболочки ротовой полости. Выздоровление наступает сравнительно быстро. Такое течение характерно чаще для устойчивых пород овец и крупного рогатого скота. Однако в Японии у крупного рогатого скота наблюдали клинические признаки болезни, при которой отмечали отсутствие аппетита, набухание конъюнктивы, саливацию, поражение  слизистой оболочки ротовой и носовой полостей, повышение температуры тела и затруднение глотания. 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носовом зеркальце, губах, деснах, на конечностях, вымени и вульве обнаруживали эрозии. Язык сильно опухал и высовывался изо рта. В случае летального исхода животные погибали от жажды и пневмонии.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3158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003232" cy="621330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Патологоанатомические изменения</a:t>
            </a:r>
            <a:r>
              <a:rPr lang="ru-RU" sz="2800" dirty="0" smtClean="0"/>
              <a:t>. Трупы истощены. Слизистые оболочки головы отечны с признаками гиперемии или цианоза. Под кожей в области головы, шеи, подгрудка, конечностей обнаруживают желеобразные экссудаты. Наиболее выраженные изменения обнаруживают в органах пищеварения и мышцах. Слизистые оболочки ротовой полости и языка </a:t>
            </a:r>
            <a:r>
              <a:rPr lang="ru-RU" sz="2800" dirty="0" err="1" smtClean="0"/>
              <a:t>гиперемированы</a:t>
            </a:r>
            <a:r>
              <a:rPr lang="ru-RU" sz="2800" dirty="0" smtClean="0"/>
              <a:t>, </a:t>
            </a:r>
            <a:r>
              <a:rPr lang="ru-RU" sz="2800" dirty="0" err="1" smtClean="0"/>
              <a:t>цианотичны</a:t>
            </a:r>
            <a:r>
              <a:rPr lang="ru-RU" sz="2800" dirty="0" smtClean="0"/>
              <a:t>, отечны с многочисленными кровоизлияниями. Эпителий </a:t>
            </a:r>
            <a:r>
              <a:rPr lang="ru-RU" sz="2800" dirty="0" err="1" smtClean="0"/>
              <a:t>слущен</a:t>
            </a:r>
            <a:r>
              <a:rPr lang="ru-RU" sz="2800" dirty="0" smtClean="0"/>
              <a:t>, наблюдаются эрозии, некрозы слизистых оболочек и ткани языка. Кровоизлияния отмечают в скелетной мышце, в рубце, сетке, сычуге, тонких кишках, миокарде, эпикарде, на слизистых оболочках дыхательных путей, мочевого пузыря и мочеточников. 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003232" cy="5349208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Изменения в легких (бронхопневмонии), как правило, носят вторичный характер. В некоторых участках кожи обнаруживают гиперемию и экзематозную сыпь. При гистологическом исследовании отмечают дистрофические изменения эндотелия сосудов, мышечных волокон, клеток слизистой оболочки и кожи.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5927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931224" cy="5925272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Диагноз и дифференциальный диагноз</a:t>
            </a:r>
            <a:r>
              <a:rPr lang="ru-RU" sz="2800" dirty="0" smtClean="0"/>
              <a:t> на катаральную лихорадку овец ставят на основании </a:t>
            </a:r>
            <a:r>
              <a:rPr lang="ru-RU" sz="2800" dirty="0" err="1" smtClean="0"/>
              <a:t>зпизоотологических</a:t>
            </a:r>
            <a:r>
              <a:rPr lang="ru-RU" sz="2800" dirty="0" smtClean="0"/>
              <a:t>, клинических и патологоанатомических данных, а также результатов лабораторных анализов. У больных животных выделяют вирус, у переболевших — обнаруживают антитела. Для выделения вируса заражают чувствительную культуру клеток, новорожденных мышей и куриные эмбрионы. Выделенный вирус идентифицируют в реакции нейтрализации с типоспецифическими </a:t>
            </a:r>
            <a:r>
              <a:rPr lang="ru-RU" sz="2800" dirty="0" err="1" smtClean="0"/>
              <a:t>антисыворотками</a:t>
            </a:r>
            <a:r>
              <a:rPr lang="ru-RU" sz="2800" dirty="0" smtClean="0"/>
              <a:t>.. В неясных случаях используют заражение овец (3—6 месяцев) с исследованием сыворотки крови в РСК до заражения и через. 21—30 дней после заражения.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err="1" smtClean="0"/>
              <a:t>Блютанг</a:t>
            </a:r>
            <a:r>
              <a:rPr lang="ru-RU" sz="3600" dirty="0" smtClean="0"/>
              <a:t> (синий язык, катаральная лихорадка овец)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 </a:t>
            </a:r>
            <a:r>
              <a:rPr lang="ru-RU" sz="2800" dirty="0" smtClean="0"/>
              <a:t>(</a:t>
            </a:r>
            <a:r>
              <a:rPr lang="ru-RU" sz="2800" dirty="0" err="1" smtClean="0"/>
              <a:t>Bluetongue</a:t>
            </a:r>
            <a:r>
              <a:rPr lang="ru-RU" sz="2800" dirty="0" smtClean="0"/>
              <a:t>— англ.) - вирусная трансмиссивная болезнь жвачных, характеризующаяся поражением слизистой оболочки ротовой и носовой полостей, опуханием языка, отеком лицевой части головы, лихорадкой, поражением конечностей. У крупного рогатого скота возможны аборты, рождение уродливого потомства.</a:t>
            </a:r>
          </a:p>
          <a:p>
            <a:r>
              <a:rPr lang="ru-RU" sz="2800" dirty="0" smtClean="0"/>
              <a:t>Эта болезнь интенсивно изучается с начала века исследователями в ЮАР, Кении, затем в США, Великобритании и других странах. 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5421216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Для </a:t>
            </a:r>
            <a:r>
              <a:rPr lang="ru-RU" sz="2800" b="1" dirty="0" smtClean="0"/>
              <a:t>диагностики </a:t>
            </a:r>
            <a:r>
              <a:rPr lang="ru-RU" sz="2800" b="1" dirty="0" err="1" smtClean="0"/>
              <a:t>блютанга</a:t>
            </a:r>
            <a:r>
              <a:rPr lang="ru-RU" sz="2800" dirty="0" smtClean="0"/>
              <a:t> могут быть использованы РСК, МФА (метод флуоресцирующих антител) и реакция диффузионной преципитации в геле </a:t>
            </a:r>
            <a:r>
              <a:rPr lang="ru-RU" sz="2800" dirty="0" err="1" smtClean="0"/>
              <a:t>агара</a:t>
            </a:r>
            <a:r>
              <a:rPr lang="ru-RU" sz="2800" dirty="0" smtClean="0"/>
              <a:t> (РДП). На ранних стадиях болезни целесообразнее использовать МФА. Наиболее частое обнаружение антигена в клетках лимфоидной ткани зараженных овец совпадает с пиком </a:t>
            </a:r>
            <a:r>
              <a:rPr lang="ru-RU" sz="2800" dirty="0" err="1" smtClean="0"/>
              <a:t>вирусемии</a:t>
            </a:r>
            <a:r>
              <a:rPr lang="ru-RU" sz="2800" dirty="0" smtClean="0"/>
              <a:t> и, по-видимому, свидетельствует о преимущественном размножении вируса в этой системе.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5421216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РСК и РДП предпочтительнее использовать в более поздние сроки болезни с целью обнаружения специфических антител. РДП особенно перспективна для проведения массовых, полевых исследований. Для ретроспективной диагностики болезни у овец и крупного рогатого скота рекомендуется реакция длительного связывания комплемента  (РДСК).</a:t>
            </a:r>
          </a:p>
          <a:p>
            <a:pPr>
              <a:lnSpc>
                <a:spcPts val="31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8617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 сыворотке крови зараженного крупного рогатого скота наряду с обычными комплементсвязывающими антителами обнаружены неполные антитела, выявляемые в непрямой РСК.</a:t>
            </a:r>
          </a:p>
          <a:p>
            <a:r>
              <a:rPr lang="ru-RU" sz="2800" dirty="0" smtClean="0"/>
              <a:t>Хорошие результаты получены при обнаружении вируса в различных материалах (неконцентрированная </a:t>
            </a:r>
            <a:r>
              <a:rPr lang="ru-RU" sz="2800" dirty="0" err="1" smtClean="0"/>
              <a:t>культуральная</a:t>
            </a:r>
            <a:r>
              <a:rPr lang="ru-RU" sz="2800" dirty="0" smtClean="0"/>
              <a:t> жидкость, суспензия мозга инфицированных новорожденных мышей, моча больных овец) методом иммунной электронной микроскопии.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97280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При постановке диагноза катаральную лихорадку овец необходимо дифференцировать от ящура, контагиозного пустулезного-дерматита овец и коз (</a:t>
            </a:r>
            <a:r>
              <a:rPr lang="ru-RU" sz="2800" dirty="0" err="1" smtClean="0"/>
              <a:t>эктимы</a:t>
            </a:r>
            <a:r>
              <a:rPr lang="ru-RU" sz="2800" dirty="0" smtClean="0"/>
              <a:t>), оспы, везикулярного стоматита, злокачественной катаральной горячки, болезни </a:t>
            </a:r>
            <a:r>
              <a:rPr lang="ru-RU" sz="2800" dirty="0" err="1" smtClean="0"/>
              <a:t>Найроби,лихорадки</a:t>
            </a:r>
            <a:r>
              <a:rPr lang="ru-RU" sz="2800" dirty="0" smtClean="0"/>
              <a:t>  долины   Рифт,   некробактериоза.  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 Ящур,   контагиозная Метима, везикулярный стоматит и оспа характеризуются </a:t>
            </a:r>
            <a:r>
              <a:rPr lang="ru-RU" sz="2800" dirty="0" err="1" smtClean="0"/>
              <a:t>контагиозностью</a:t>
            </a:r>
            <a:r>
              <a:rPr lang="ru-RU" sz="2800" dirty="0" smtClean="0"/>
              <a:t> и не связаны с сезоном года. Ящур легко дифференцировать на основе РСК с антигеном из стенок везикул больных Животных, а </a:t>
            </a:r>
            <a:r>
              <a:rPr lang="ru-RU" sz="2800" dirty="0" err="1" smtClean="0"/>
              <a:t>эктиму</a:t>
            </a:r>
            <a:r>
              <a:rPr lang="ru-RU" sz="2800" dirty="0" smtClean="0"/>
              <a:t> — на основе микроскопии мазков из патологического материала. 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97280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При злокачественной катаральной горячке наблюдают спорадические случаи заболевания овец. 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Для </a:t>
            </a:r>
            <a:r>
              <a:rPr lang="ru-RU" sz="2800" dirty="0" err="1" smtClean="0"/>
              <a:t>некробактериоза</a:t>
            </a:r>
            <a:r>
              <a:rPr lang="ru-RU" sz="2800" dirty="0" smtClean="0"/>
              <a:t> характерны язвенно-некротические поражения на слизистой оболочке рта, на языке и в </a:t>
            </a:r>
            <a:r>
              <a:rPr lang="ru-RU" sz="2800" dirty="0" err="1" smtClean="0"/>
              <a:t>межкопытной</a:t>
            </a:r>
            <a:r>
              <a:rPr lang="ru-RU" sz="2800" dirty="0" smtClean="0"/>
              <a:t> щели. В патологическом материале обнаруживают </a:t>
            </a:r>
            <a:r>
              <a:rPr lang="ru-RU" sz="2800" dirty="0" err="1" smtClean="0"/>
              <a:t>Bact</a:t>
            </a:r>
            <a:r>
              <a:rPr lang="ru-RU" sz="2800" dirty="0" smtClean="0"/>
              <a:t>. </a:t>
            </a:r>
            <a:r>
              <a:rPr lang="ru-RU" sz="2800" dirty="0" err="1" smtClean="0"/>
              <a:t>necrophorum</a:t>
            </a:r>
            <a:r>
              <a:rPr lang="ru-RU" sz="2800" dirty="0" smtClean="0"/>
              <a:t>. 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При болезни Найроби отмечают тяжелый гастроэнтерит без поражения конечностей, а для лихорадки долины 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Рифт характерны дистрофия печени и очаговые некрозы.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3250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421216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В последнее время описаны вспышки чумы крупного рогатого скота, среди овец и коз с летальным исходом. Для чумы характерны </a:t>
            </a:r>
            <a:r>
              <a:rPr lang="ru-RU" sz="2800" dirty="0" err="1" smtClean="0"/>
              <a:t>контагиозность</a:t>
            </a:r>
            <a:r>
              <a:rPr lang="ru-RU" sz="2800" dirty="0" smtClean="0"/>
              <a:t> и отсутствие сезонности. Обе болезни легко различить на основе серологических реакций.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2484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Иммунитет</a:t>
            </a:r>
            <a:r>
              <a:rPr lang="ru-RU" sz="2800" dirty="0" smtClean="0"/>
              <a:t>. Переболевшие овцы приобретают (возможно пожизненный) напряженный иммунитет к тому типу вируса, который вызвал заболевание. В крови накапливаются комплементсвязывающие, </a:t>
            </a:r>
            <a:r>
              <a:rPr lang="ru-RU" sz="2800" dirty="0" err="1" smtClean="0"/>
              <a:t>преципитирующие</a:t>
            </a:r>
            <a:r>
              <a:rPr lang="ru-RU" sz="2800" dirty="0" smtClean="0"/>
              <a:t> и вируснейтрализующие антитела, которые передаются потомству с молозивом. Ягнята, родившиеся от иммунных овец, в течение 3 месяцев сохраняют невосприимчивость к этой болезни. У переболевших овец нейтрализующие антитела достигают максимального титра к 30-му дню и сохраняются не менее года. </a:t>
            </a:r>
            <a:endParaRPr lang="ru-RU" sz="2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Комплементсвязывающие антитела появляются спустя 10 дней, максимально накапливаются через 30 дней и сохраняются в высоком титре 6—8 недель после начала заболевания.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Иммунитет у привитых овец проявляется через 10 дней и сохраняется не менее года. Во время прививок следует предохранять животных от интенсивной солнечной радиации. Однако в связи с высокой </a:t>
            </a:r>
            <a:r>
              <a:rPr lang="ru-RU" sz="2800" dirty="0" err="1" smtClean="0"/>
              <a:t>реактогенностью</a:t>
            </a:r>
            <a:r>
              <a:rPr lang="ru-RU" sz="2800" dirty="0" smtClean="0"/>
              <a:t> живых вакцин, реверсией вирулентности </a:t>
            </a:r>
            <a:r>
              <a:rPr lang="ru-RU" sz="2800" dirty="0" err="1" smtClean="0"/>
              <a:t>аттенуированных</a:t>
            </a:r>
            <a:r>
              <a:rPr lang="ru-RU" sz="2800" dirty="0" smtClean="0"/>
              <a:t> штаммов в организме переносчиков и возможным появлением рекомбинантных штаммов более безопасными являются инактивированные вакцины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826176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73427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Для иммунизации овец в неблагополучных и угрожаемых хозяйствах разработана жидкая </a:t>
            </a:r>
            <a:r>
              <a:rPr lang="ru-RU" sz="2800" dirty="0" err="1" smtClean="0"/>
              <a:t>культуральная</a:t>
            </a:r>
            <a:r>
              <a:rPr lang="ru-RU" sz="2800" dirty="0" smtClean="0"/>
              <a:t> инактивированная вакцина, безопасная и </a:t>
            </a:r>
            <a:r>
              <a:rPr lang="ru-RU" sz="2800" dirty="0" err="1" smtClean="0"/>
              <a:t>высокоиммуногенная</a:t>
            </a:r>
            <a:r>
              <a:rPr lang="ru-RU" sz="2800" dirty="0" smtClean="0"/>
              <a:t> для овец различного возраста. Вакцинации подлежат овцы с 3-месячного возраста. Вакцина безвредна для суягных овец независимо от срока беременности. Ягнята, родившиеся от вакцинированных овцематок, приобретают пассивный иммунитет продолжительностью до 3 месяцев. При однократной вакцинации в дозе 2 мл напряженный иммунитет наступает через 10—12 дней и продолжается не менее 12 месяцев. </a:t>
            </a: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8136904" cy="621330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Профилактика и меры борьбы</a:t>
            </a:r>
            <a:r>
              <a:rPr lang="ru-RU" sz="2800" dirty="0" smtClean="0"/>
              <a:t>. Участие насекомых-переносчиков в передаче возбудителя, множественность </a:t>
            </a:r>
            <a:r>
              <a:rPr lang="ru-RU" sz="2800" dirty="0" err="1" smtClean="0"/>
              <a:t>антигенных</a:t>
            </a:r>
            <a:r>
              <a:rPr lang="ru-RU" sz="2800" dirty="0" smtClean="0"/>
              <a:t> типов вируса (известно 20 типов), широкий круг хозяев, длительная </a:t>
            </a:r>
            <a:r>
              <a:rPr lang="ru-RU" sz="2800" dirty="0" err="1" smtClean="0"/>
              <a:t>вирусемия</a:t>
            </a:r>
            <a:r>
              <a:rPr lang="ru-RU" sz="2800" dirty="0" smtClean="0"/>
              <a:t>, циркуляция разных </a:t>
            </a:r>
            <a:r>
              <a:rPr lang="ru-RU" sz="2800" dirty="0" err="1" smtClean="0"/>
              <a:t>антигенных</a:t>
            </a:r>
            <a:r>
              <a:rPr lang="ru-RU" sz="2800" dirty="0" smtClean="0"/>
              <a:t> типов в одной и той же географической зоне и другие биологические особенности вируса создают большие затруднения в осуществлении профилактики и мер борьбы при катаральной лихорадке овец. Поэтому в неблагополучных странах исключительно важное значение имеет разработка комплексной долговременной программы борьбы с болезнью.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Эпизоотологические данные. 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естественных условиях к катаральной лихорадке наиболее восприимчивы овцы, в меньшей степени крупный рогатый скот и козы. Из диких животных восприимчивыми оказались белохвостые олени, снежные и большерогие бараны, антилопы и лоси. Восприимчивы овцы всех пород, но более чувствительны мериносы. Парентеральное заражение овец удается легко кровью, взятой от больных в период лихорадки. В единичных случаях в эксперименте возможно алиментарное заражение овец большими дозами вируса (</a:t>
            </a:r>
            <a:r>
              <a:rPr lang="ru-RU" sz="2800" dirty="0" err="1" smtClean="0"/>
              <a:t>Jochim</a:t>
            </a:r>
            <a:r>
              <a:rPr lang="ru-RU" sz="2800" dirty="0" smtClean="0"/>
              <a:t>, 1965). 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8136904" cy="621330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Как правило, в связи с природно-очаговым характером, однажды появившись в стране, болезнь становится эндемичной. Однако известно об успешном искоренении </a:t>
            </a:r>
            <a:r>
              <a:rPr lang="ru-RU" sz="2800" dirty="0" err="1" smtClean="0"/>
              <a:t>блютанга</a:t>
            </a:r>
            <a:r>
              <a:rPr lang="ru-RU" sz="2800" dirty="0" smtClean="0"/>
              <a:t> в Португалии и Испании (1956) в результате жестких карантинных мероприятий, убоя инфицированных животных и систематического применения средств специфической профилактики. Возможно, этому также способствовали климатические условия и другие факторы, действовавшие в этот период. Ослабление внимания к мерам борьбы в неблагополучных странах представляет большой риск, так как возможна активизация старых очагов.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83890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7467600" cy="4873752"/>
          </a:xfrm>
        </p:spPr>
        <p:txBody>
          <a:bodyPr/>
          <a:lstStyle/>
          <a:p>
            <a:pPr algn="ctr"/>
            <a:r>
              <a:rPr lang="ru-RU" sz="2800" b="1" dirty="0" smtClean="0"/>
              <a:t>Меры борьбы с </a:t>
            </a:r>
            <a:r>
              <a:rPr lang="ru-RU" sz="2800" b="1" dirty="0" err="1" smtClean="0"/>
              <a:t>блютангом</a:t>
            </a:r>
            <a:r>
              <a:rPr lang="ru-RU" sz="2800" b="1" dirty="0" smtClean="0"/>
              <a:t> крупного рогатого скота</a:t>
            </a:r>
            <a:r>
              <a:rPr lang="ru-RU" sz="2800" dirty="0" smtClean="0"/>
              <a:t> в настоящее время не разработаны.</a:t>
            </a:r>
            <a:endParaRPr lang="ru-RU" sz="2800" dirty="0"/>
          </a:p>
        </p:txBody>
      </p:sp>
      <p:pic>
        <p:nvPicPr>
          <p:cNvPr id="2050" name="Picture 2" descr="SKY Радио - Эпидемии вируса блутанг среди скота в Эстонии н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64960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Эпизоотологические данные. 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ru-RU" sz="2800" dirty="0" smtClean="0"/>
              <a:t>Крупный рогатый скот также восприимчив. У взрослых животных болезнь протекает, как правило, легко и скрытно. В то же время установлена длительная </a:t>
            </a:r>
            <a:r>
              <a:rPr lang="ru-RU" sz="2800" dirty="0" err="1" smtClean="0"/>
              <a:t>виремия</a:t>
            </a:r>
            <a:r>
              <a:rPr lang="ru-RU" sz="2800" dirty="0" smtClean="0"/>
              <a:t>, причем вирус циркулирует в организме в присутствии антител.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80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2800" dirty="0" smtClean="0"/>
              <a:t>Биологическая трансмиссия возбудителя лежит в основе сезонного появления и распространения катаральной лихорадки. Заболевание появляется только летом и распространяется наиболее интенсивно в годы с сырым и теплым климатом, особенно в районах с заболоченной местностью, где выпадает много осадков. При отсутствии насекомых — биологических переносчиков вируса болезнь не распространяется. Основными переносчиками вируса являются разные виды мокрецов рода </a:t>
            </a:r>
            <a:r>
              <a:rPr lang="ru-RU" sz="2800" dirty="0" err="1" smtClean="0"/>
              <a:t>Culicoides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850106"/>
          </a:xfrm>
        </p:spPr>
        <p:txBody>
          <a:bodyPr/>
          <a:lstStyle/>
          <a:p>
            <a:r>
              <a:rPr lang="ru-RU" sz="2800" dirty="0" smtClean="0"/>
              <a:t>Известны три пути передачи вируса: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dirty="0" smtClean="0"/>
              <a:t>1) горизонтальный - от животного к животному с помощью переносчиков; 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2) вертикальный — от матери к плоду через плаценту; </a:t>
            </a:r>
          </a:p>
          <a:p>
            <a:pPr>
              <a:lnSpc>
                <a:spcPts val="3100"/>
              </a:lnSpc>
            </a:pPr>
            <a:r>
              <a:rPr lang="ru-RU" sz="2800" dirty="0" smtClean="0"/>
              <a:t>3) горизонтально-вертикальный— передача вируса коровам с инфицированной спермой при случке, а затем вертикальная передача от матери к плоду через плаценту.</a:t>
            </a:r>
            <a:br>
              <a:rPr lang="ru-RU" sz="2800" dirty="0" smtClean="0"/>
            </a:br>
            <a:r>
              <a:rPr lang="ru-RU" sz="2800" dirty="0" smtClean="0"/>
              <a:t>Основным резервуаром вируса катаральной лихорадки является крупный рогатый скот. Этот вид животных более привлекателен для мокрецов в качестве </a:t>
            </a:r>
            <a:r>
              <a:rPr lang="ru-RU" sz="2800" dirty="0" err="1" smtClean="0"/>
              <a:t>прокормителя</a:t>
            </a:r>
            <a:r>
              <a:rPr lang="ru-RU" sz="2800" dirty="0" smtClean="0"/>
              <a:t> по сравнению с овцами.</a:t>
            </a:r>
            <a:endParaRPr lang="ru-RU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7467600" cy="4873752"/>
          </a:xfrm>
        </p:spPr>
        <p:txBody>
          <a:bodyPr/>
          <a:lstStyle/>
          <a:p>
            <a:r>
              <a:rPr lang="ru-RU" sz="2800" b="1" dirty="0" smtClean="0"/>
              <a:t>Катаральная лихорадка у овец</a:t>
            </a:r>
            <a:r>
              <a:rPr lang="ru-RU" sz="2800" dirty="0" smtClean="0"/>
              <a:t> чаще проявляется в виде эпизоотии с большим охватом восприимчивых животных (50—60% стада). Летальность составляет в среднем 10% (с колебанием от 2 до 90%). Болезнь протекает тяжелее у животных, подвергающихся солнечному облучению </a:t>
            </a:r>
            <a:endParaRPr lang="ru-RU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zooresurs.ru/images/blueta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836712"/>
            <a:ext cx="3485753" cy="40121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4436" y="5013176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отек губ и языка у овцы, пораженной вирусом </a:t>
            </a:r>
            <a:r>
              <a:rPr lang="ru-RU" sz="2800" dirty="0" err="1" smtClean="0"/>
              <a:t>блютанг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868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075240" cy="5997280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lang="ru-RU" sz="2800" b="1" dirty="0" smtClean="0"/>
              <a:t>Патогенез</a:t>
            </a:r>
            <a:r>
              <a:rPr lang="ru-RU" sz="2800" dirty="0" smtClean="0"/>
              <a:t>. В основе развития патологических изменений при катаральной лихорадке овец лежит главным образом поражение клеток эндотелия кровеносных сосудов, обусловленное размножением вируса. Нарушение стенки сосудов приводит к развитию геморрагического диатеза. Размножаясь в ретикулоэндотелиальных клетках кровеносных сосудов и лимфатических узлов, вирус накапливается в органах и тканях богатых этими клетками и выделяется в кровь. Нарушение кровообращения в эпителиальной и мышечной тканях сопровождается развитием отеков в подкожной и мышечной тканях и многочисленными кровоизлияниями во внутренних органах, в слизистых и серозных оболочках. 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Другая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45</TotalTime>
  <Words>1420</Words>
  <Application>Microsoft Office PowerPoint</Application>
  <PresentationFormat>Экран (4:3)</PresentationFormat>
  <Paragraphs>44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Century Gothic</vt:lpstr>
      <vt:lpstr>굴림</vt:lpstr>
      <vt:lpstr>Times New Roman</vt:lpstr>
      <vt:lpstr>Тема Office</vt:lpstr>
      <vt:lpstr>Комплексная диагностика, меры профилактики и ликвидации блутанга</vt:lpstr>
      <vt:lpstr>Блютанг (синий язык, катаральная лихорадка овец)</vt:lpstr>
      <vt:lpstr>Эпизоотологические данные. </vt:lpstr>
      <vt:lpstr>Эпизоотологические данные. </vt:lpstr>
      <vt:lpstr>Презентация PowerPoint</vt:lpstr>
      <vt:lpstr>Известны три пути передачи вируса: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Блутанг</dc:title>
  <dc:creator>Катерина</dc:creator>
  <cp:lastModifiedBy>zaigraev34@gmail.com</cp:lastModifiedBy>
  <cp:revision>8</cp:revision>
  <dcterms:created xsi:type="dcterms:W3CDTF">2015-04-27T14:23:33Z</dcterms:created>
  <dcterms:modified xsi:type="dcterms:W3CDTF">2020-10-29T18:17:49Z</dcterms:modified>
</cp:coreProperties>
</file>