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1456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4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15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88407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69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1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17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5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825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227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86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Парагрипп – 3 КРС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88024" y="4653136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Шатилова Полина Владимировна </a:t>
            </a:r>
          </a:p>
          <a:p>
            <a:pPr lvl="0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544 группа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Диагноз и дифференциальный диагноз. Основой для постановки диагноза является анализ эпизоотологических, клинических и патологоанатомических данных с обязательным проведением лабораторных исследований: вирусологического и серологического с использованием специфических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диагностикумов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Для этих целей для прижизненной диагностики в лабораторию направляют от 5 до 8 проб истечений из носа и глаз от животных с клиническим проявлением заболевания, а также сыворотку крови от переболевших животных; для посмертной лабораторной диагностики направляют фрагменты заглоточных, средостенных лимфатических узлов, носовой перегородки, гортани, трахеи, легких, отобранные не позднее 2часов после убоя и уложенные в термос со льдом.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диагностики используют 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иммуннофлюоресценции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РТГА, ИФА и ПЦР — диагностику.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Парагрипп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дифференцируют от инфекционного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аденовирусной инфекции, вирусной диареи,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хламидийной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пневмонии,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пастереллеза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респираторно-синтицитиальную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стрептококковую инфекцию путем проведения вирусологических и серологических исследований.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Диагноз на парагрипп-3 считается установленным в одном из случаев: 4-кратное и более увеличение титра антител в парных сыворотках крови; выделение вируса из патологического материал и его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индентификация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Иммунитет и специфическая профилактика. Переболевшие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парагриппом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животные 3 месяца остаются невосприимчивы к повторному заражению. Важным фактором в иммунитете является локальная невосприимчивость клеток слизистой оболочки респираторных органов, вызванная образованием секреторных антител и интерферона, которые часто выявляются в более высоком титре после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интраназальной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вакцинации живым вирусом, чем после подкожной вакцинации инактивированным вирусом. Гуморальные антитела после вакцинации сохраняются у животных 6-12 месяцев. Телята родившиеся от иммунных коров, получают антитела с молозивом. Вакцинация телят более эффективна в период угасания материнских антител. Для специфической профилактики ПГ-3 разработаны живые инактивированные вакцины. Однако последние пока в производственных условиях не нашли широкого применения. Более результативными являются живые вакцины, чем инактивированные. Первые готовят из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аттенуированных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штаммов вируса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парагриппа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крупного рогатого скота или овечьего штамма этого вируса. Высокой эффективностью обладают комбинированные вакцины из живых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аттенуированных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штаммов вирусов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парагриппа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диареи и убитых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пастерелл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бивалентные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вакцины против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парагриппа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инфекционного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последнее время все чаще стали применять живые комбинированные вакцины, содержащие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аттенуированные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штаммы вирусов ПГ-3,ИРТ, ВД-БС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аденовироз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Иногда к таким вакцинам добавляют антиген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пастерелл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РФ для профилактики парагриппа-3 в сельхозпредприятиях применяют живую вакцину из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авирулентного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штамма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Паравак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а также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бивалентную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сухую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культуральную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ассоциированную вакцину «Бивак» для одновременной профилактики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парагриппа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инфекционного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крупного рогатого скота. После 2-кратной вакцинации телят длительность иммунитета составляет не менее 6месяев. Для профилактики парагриппа-3 в ФГУ ВНИИЗЖ разработаны моно — и ассоциированные инактивированные вакцины, формирующие в течение 14-21 дня после вакцинации активный иммунитет сроком 6 месяцев.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Лечение. Лечение болезни бывает эффективным только при остром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подостром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течении болезни. Больных животных с целью повышения общей сопротивляемости организма обеспечиваем полноценным, сбалансированным рационом кормления и создаем нормальные зоогигиенические условия содержания. Больным животным назначается комплексное лечение использованием специфических гипериммунных сывороток и симптоматических средств. Для предупреждения осложнений бактериальной микрофлорой применяют антибиотики широкого спектра действия (тетрациклины,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макролиды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современные антибиотики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цефалоспоринового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ряда) и сульфаниламидные препараты с учетом чувствительности к ним патогенной микрофлоры дыхательных путей. В производственных условиях наиболее эффективны комбинации из двух и более препаратов или готовых комбинированных антибиотиков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тетраолеан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тетраолеандомицин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олеандоветин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Из симптоматических средств лекарственной терапии используют средства, тонизирующие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сердечно-сосудистую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систему(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камфора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кофеин-бензоат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натрия, глюкоза), мочегонные препараты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меркузал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калий ацетат), отхаркивающие(аммония хлорид, калий йодид),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бронхолитические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(теобромин,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теофиллин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 др. С целью нормализации обменных процессов в организме животных вводят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тривитамин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внутримышечно в дозе 5мл. Неплохой лечебный эффект ветеринарные специалисты на ранних стадиях развития пневмонии получают от новокаиновой блокады правого и левого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звезчатого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узла. В помещении, где содержатся больные животные при помощи аппаратов САГ проводят аэрозольную дезинфекцию 1раз в 3-5дней. Для этой цели используют 5%-ный раствор хлорамина Б, 40%-ный раствор молочной кислоты, 3%-ный стабилизированный раствор перекиси водорода и ряд других препаратов. С лечебной и профилактической целью при ПГ-3 применяют препарат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миксоферон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(из группы интерферонов). Который защищает клетки организма животного от воздействия вируса.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Мероприятия по предупреждению парагриппа-3 крупного рогатого скота.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Профилактические мероприятия по предупреждению парагриппа-3 крупного рогатого скота заключаются в охране хозяйства(фермы) от заноса возбудителя инфекции, проведении комплекса мер, направленных на повышение общей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резистентности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животных, строгом соблюдении действующих ветеринарно-санитарных правил для специализированных хозяйств (ферм и комплексов), своевременной диагностике заболевания, уничтожения вируса во внешней среде (профилактическая дезинфекция).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Для охраны хозяйства от заноса парагриппа-3 необходимо комплектовать животноводческие фермы здоровыми животными из закрепленных за ними репродукторных ферм, благополучных по инфекционным заболеваниям. За специализированными хозяйствами (фермами и комплексами) закрепляют хозяйства-поставщики, где отсутствуют животные с клиническими проявлениями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болезни.Помещение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заполняют животными с соблюдением принципа «свободно- занято» телятами одного возраста в течение 3-5 дней. В отдельных секциях (станках) размещают телят из одного хозяйства-поставщика. Доукомплектование групп и перевод животных из одной группы в другую, а также ввод животных, полученных из подсобных хозяйств населения, запрещаются. В течение 30 дней вновь поступившие на фермы и комплексы животные должны быть в карантине.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хозяйствах-поставщиках не менее чем за 7дней до транспортировки телят на комплекс или другое хозяйство их подвергают профилактической вакцинации против парагриппа-3. Животных прививают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вирусвакциной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Паравак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в соответствии с наставлением по ее применению. При наличии у животных антител к вирусу ПГ-3 и инфекционного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ринотрахеита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их прививают ассоциированной вакциной «Бивак».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Животных доставляют на комплекс специальным автотранспортом.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Племенных животных, поступивших по импорту,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карантинируют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течение 30 дней и используют в строгом соответствии с действующей Инструкцией «О ветеринарно-санитарных мероприятиях при импорте в СССР животных, продуктов и сырья животного происхождения и фуража».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Специализированные хозяйства (фермы и комплексы) переводят на режим работы предприятий закрытого типа, который предусматривает разделение территории ферм на производственную и хозяйственные зоны, выполнение санитарных правил обслуживающим персоналом со сменой одежды, обуви и обработку в санпропускниках, запрещение посещения ферм посторонними лицами, оборудование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дезбарьеров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соблюдение правил личной гигиены.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животноводческих помещениях поддерживают необходимый микроклимат и регулярно проводят профилактическую дезинфекцию.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Парагрипп-3 крупного рогатого скота (ПГ-3 КРС) (транспортная лихорадка крупного рогатого скота, параинфлюэнца-3) –остро протекающая контагиозная вирусная болезнь, главным образом телят, характеризующаяся лихорадкой, конъюнктивитом и катаральным воспалением верхних дыхательных путей, в тяжелых случаях с поражением легких.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19268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Экономический ущерб при парагриппе-3 складывается из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недополучения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потомства, продукции и затрат на проведение ветеринарных и лечебно-профилактических мероприятий.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Возбудитель — РНК-содержащий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эпителиотропный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вирус из семейства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парамиксовирусов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обладает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гемаглютинирующими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гемолитическими действиями, а также свойствами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гемадсорбции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Размер 150-250нµ. Вирус обладает выраженной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антигенной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активностью и имеет два типа антигенов, различающихся по свойствам и специфичности: рибонуклеопротеидный, или S-антиген, и поверхностный V-антиген. Вирус неустойчив к воздействию высоких температур: при 56° вирус погибает в течение 1 часа, при 36-37° С- через 5часов, в тоже время вирус весьма устойчив к действию низких температур, сохраняя свою вирулентность при 4-кратном замораживании и оттаивании. Ультрафиолетовые лучи губительно действую на вирус, он также быстро инактивируется в кислой среде. В качестве средств дезинфекции применяют растворы лизола, формальдегида, хлорной извести и других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дезсредств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общепринятой концентрации.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7666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Эпизоотические данные. Обычно парагриппом-3 заболевают телята от 10 дней до года. Восприимчивы и взрослые животные, но у них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парагрипп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протекает бессимптомно. Источником возбудителя инфекции являются больные животные. Выделяющие вирус с выдыхаемым воздухом и истечениями из носа, также с вагинальными истечениями, особенно в период выраженных клинических признаков, а также переболевшие животные. Резервуаром возбудителя в природе служит крупный рогатый скот. Проводимыми серологическими исследованиями установлена широкая циркуляция вируса среди здорового крупного рогатого скота всех возрастных групп (80-100%), а также у овец, свиней, лошадей, буйволов и птицы многих видов. Наличие широкого носительства возбудителя определяет постоянное и повсеместное его сохранение в природе. Предрасполагающими к развитию парагриппа-3 КРС являются перегревание, переохлаждение, скученное содержание, вакцинации, длительная транспортировка (из-за чего болезнь и получила дополнительное название «транспортная болезнь») и другие стрессы. Парагрипп-3 часто протекает в виде смешанных инфекций с другими вирусами и бактериями.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Болезнь возникает при стойловом содержании животных в хозяйствах с высокой концентрацией телят и особенно при комплектовании сборного поголовья с неравномерным иммунным фоном, среди которого находятся вирусоносители. Тяжелое течение болезни отмечают среди телят, находящихся в помещениях с высокой влажностью и с плохой вентиляцией. Заболеваемость телят парагриппом-3 обычно высокая (70-80%), смертность — от 2 до 15-20%. Животные чаще инфицируются аэрогенно. Но не исключен и алиментарный путь заражения. Передача вируса возможна половым путем, так как его обнаруживают в сперме, в вагинальных выделениях, тканях абортированных плодов.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Патогенез. Патогенное проявление вируса ПГ-3 обусловлено его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тропностью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 респираторным органам. При заражении животных воздушно-капельным путем вирус внедряется в клетки слизистой оболочки верхних дыхательных путей, где активно, за счет фермента нейраминидазы и гемагглютинина, внедряется в эпителиальные клетки и там быстро репродуцируется. Потом большое количество вирионов выделяется на поверхность слизистых оболочек и поступает в слизь, в результате чего происходит разрушение важнейшего для организма защитного барьера –слизистой оболочки, создавая благоприятные условия для развития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секундарной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инфекции. Размножившийся вирус и продукты распада клеток частично приникают в кровь, способствуя возникновению общей интоксикации организма. Нарушение эпителия верхних дыхательных путей, а также снижение фагоцитарной активности лейкоцитов под действием вируса парагриппа-3 способствуют активизации бактериальной микрофлоры и на этом фоне возникновению осложнений. В легочной ткани вирус вызывает характерную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эпителизацию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альвеол и мелких бронхов, а также воспалительный процесс в перибронхиальной ткани. В результате воздействия токсических продуктов образующихся в процессе воспаления и наслоения сопутствующей микрофлоры воспалительная реакция может распространиться на целые доли легкого и регионарные лимфатические узлы.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33670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Клинические признаки. Инкубационный период продолжается от 24 до 30 часов. Болезнь у телят может протекать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сверхостро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остро,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подостро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хронически, с различными симптомами: от легких ринитов или бронхитов до тяжелой бронхопневмонии.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Сверхострое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течение обычно наблюдается у телят до 6-месячного возраста и сопровождается резким угнетением животного, коматозным состоянием и гибелью животного в течение первых суток.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Острое течение -в первые дни заболевания у больных телят повышается температура тела до 41-42°С, снижается аппетит, появляется сухой кашель, истечения из носовой полости, нередко из глаз, иногда у больных животных появляется диарея, пульс учащается до 120 ударов и дыхание до 84 в минуту. Животные быстро худеют, их шерстный покров становится тусклым и взъерошенным. При тяжелом течении болезни у животных вначале развивается серозный конъюнктивит и ринит, часто сопровождающийся обильным слюнотечением, высокой температурой тела и диареей.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48672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Подострое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течение характеризуется теми же признаками, что и острое, но только они менее выражены; температура тела у больных животных повышается незначительно. Выздоровление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подостром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течение наступает к 7-10-му дню. При осложнении ПГ-3 (хроническая бронхопневмония), которые в производственных условиях встречается довольно часто, болезнь принимает хроническое течение. Больные животные малоподвижны, истощены. При движении — кашляют, из носовых отверстий выделяется густой тягучий экссудат; в легких при аускультации- крупно- , средне- мелкопузырчатые хрипы; в верхушечных долях легких при аускультации можно выявить звук крепитации (воспаление легочной ткани). У отдельных телят могут развиваться энтериты, сопровождающиеся диареей. У больных коров можно наблюдать внутриутробное заражение приплода, аборты или рождение нежизнеспособных телят.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0871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Патологоанатомические изменения в основном наблюдаются в верхушечных, сердечных и диафрагмальных долях легких (чаще передненижние зоны). Пораженные участки легких увеличены в объеме, сине-красного или серого цвета, нередко с зонами эмфиземы по периферии. В грудной полости, в перикарде скапливаются серозный или серозно-фибринозный экссудат, а на поверхности перикарда, эпикарда и плевры – тонкие наложения фибрина, гиперемия слизистой оболочки и слизисто-гнойный экссудат в трахее и бронхах, признаки ринита, ларинготрахеита. Заглоточные, бронхиальные и средостенные лимфатические узлы иногда увеличены,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гиперемированы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 поверхности разреза влажные, иногда с очагами некроза. В паренхиматозных органах находим зернистую дистрофию. На слизистой оболочке сычуга кроме кровоизлияний наблюдаются эрозии и язвы. Слизистая оболочка кишечника отекшая, с кровоизлияниями.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Обрезк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Обрезк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резк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3</TotalTime>
  <Words>1757</Words>
  <Application>Microsoft Office PowerPoint</Application>
  <PresentationFormat>Экран (4:3)</PresentationFormat>
  <Paragraphs>35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Franklin Gothic Book</vt:lpstr>
      <vt:lpstr>Times New Roman</vt:lpstr>
      <vt:lpstr>Обрезка</vt:lpstr>
      <vt:lpstr>Парагрипп – 3 КРС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Парагрипп – 2 КРС</dc:title>
  <dc:creator>Екатерина Демидова</dc:creator>
  <cp:lastModifiedBy>Полина Шатилова</cp:lastModifiedBy>
  <cp:revision>3</cp:revision>
  <dcterms:created xsi:type="dcterms:W3CDTF">2020-04-24T10:59:28Z</dcterms:created>
  <dcterms:modified xsi:type="dcterms:W3CDTF">2020-04-28T11:46:16Z</dcterms:modified>
</cp:coreProperties>
</file>