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7838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41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22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09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16244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74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11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465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78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718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07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555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>
            <a:no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Инфекционный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ринотрахеит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КРС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32040" y="4509120"/>
            <a:ext cx="36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Шатилова Полина Владимировна </a:t>
            </a: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544 группа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2068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Патологоанатомические изменения. Основные патологоанатомические изменения у больных ИРТ животных локализуются в носовой полости, гортани, глотке и трахее. Слизистая оболочка носовой полости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гиперемирована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припухшая, слизистые глотки и гортани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гиперемированы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При остром течении ИРТ на слизистых оболочках часто обнаруживают гнойно-фибринозные пленки, которые легко удаляются с поверхности слизистых оболочек, иногда слизистая оболочка бывает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очагово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некротизирована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Нередко слизистые оболочки глотки, гортани и трахеи покрыты гнойно-фибринозным экссудатом. Легкие и бронхи часто заполнены пенистой жидкостью. У отдельных павших животных выявляем эмфизему легких и бронхопневмонию. Часто у павших животных выявляем острое воспаление и изъязвление слизистой оболочки сычуга и в различной степени выраженное воспаление кишечника. Селезенка слегка увеличена в размере и дряблая. Заглоточные, шейные,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предлопаточные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в особенности медиастинальные и перибронхиальные лимфатические узлы увеличены,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геморрагичны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отечны. В каждом случае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патвскрытии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 капсулой селезенки, под эндокардом и эпикардом находим кровоизлияния. Сосуды головного мозга переполнены кровью.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Диагноз. Предварительный диагноз на ИРТ ставится на основании клинических, эпизоотологических и патологоанатомических данных. Окончательный диагноз ставится на основании лабораторных исследований. Для прижизненной диагностики в вирусологическую лабораторию направляют от 5 до 8 проб истечений из носовой полости, глаз, каловые массы от животных с клиническими проявлениями заболевания, а также сыворотку крови от больных и переболевших животных; от вынужденно убитых, павших — кусочки носовой перегородки, трахеи, легких, печени, селезенки, мозга, регионарных лимфатических узлов, взятых в течение первых 2 часов после гибели; от абортированных плодов — паренхиматозные органы, плодные оболочки. Для диагностики используют метод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иммунофлюоресценции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РТГА, ИФА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ПЦР-диагностику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2646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Дифференциальный диагноз. ИРТ необходимо дифференцировать от вирусной диареи, ящура, злокачественной катаральной горячки, парагриппа-3,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адено-вирусной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респираторно-синтоциальной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инфекции,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пастереллеза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хламидиоза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Лечение. Лечение ИРТ как и других заболеваний животных должно проводится комплексно. В качестве специфических средств применяют гипериммунную сыворотку, сыворотку для лечения и профилактики инфекционных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пневмоэнтеритов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телят, а также кровь и сыворотки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животных-реконвалисцентов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сыворотку крови животных неспецифическую с содержанием антител к вирусу ИТР в титре не ниже 1:32. Данные препараты вводят больным животным подкожно в 2-3 точки в дозе 2мл/кг массы животного (но не более 200мл),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интраназально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2-4 в каждую ноздрю,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интратрахеально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составе лекарственной смеси, а также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аэрозольно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дозе 1-4 мл/м квадратный помещения. С целью профилактики осложнений бактериальной микрофлорой используют антибиотики и сульфаниламидные препараты с учетом эффективности их действия на патогенную микрофлору верхних дыхательных путей больного животного. Антибиотики и сульфаниламидные препараты для лечения применяют в форме аэрозолей (групповой метод)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парентерально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(индивидуальное лечение). Дополнительно используют общеукрепляющие и симптоматические средства, проводят аэрозольные дезинфекции помещений в присутствии животных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хлорскипидаром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молочной кислотой, перекисью водорода и др. При лечении генитальной формы назначают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нитрофурановые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сульфаниламидные препараты, антибиотики в виде мазей и растворов. Запрещается использование для воспроизводства быков. Эффективность лечебных мероприятий во многом зависит от обеспечения животных полноценным рационом кормления и создания нормальных условий содержания.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2646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Иммунитет и специфическая профилактика. Переболевшие ИРТ животные приобретают активный иммунитет. У животных, переболевших респираторной формой ИРТ, иммунитет более продолжительный (не менее 1,5-2лет), чем у животных переболевшим пустулезным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вульвовагинитом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хозяйствах, где ИРТ носит стационарный характер, у телят в первые 15 дней жизни имеются полученные с молозивом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колостральные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антитела. С учетом эпизоотической ситуации в хозяйствах для активной иммунизации ИТР применяют как живые так и инактивированные вакцины. Живую вакцину из штамма ТКА ВИЭВ применяют в откормочных и неблагополучных по ИРТ хозяйствах. Телят вакцинируют с 10-дневного возраста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двухкратно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интервалом в 14 дней (первое введение вакцины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интраназальное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второе -подкожное).Иммунитет у вакцинированных животных вырабатывается к 5-7-му дню и сохраняется до 1года. В тех же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селькохозяйственных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предприятиях, где одновременно у скота регистрируется ИРТ и парагрипп-3, для вакцинации животных используют ассоциированную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культуральную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вакцину «Бивак», а если дополнительно регистрируется и вирусная диарея применяют трехвалентную живую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культуральную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вирус-вакцину против инфекционного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ринотрахеита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парагриппа-3 и вирусной диареи крупного рогатого скота. Кроме вышеуказанных вакцин применяют вакцину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Тетравак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ИРТ,вирусной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диареи,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ротакоронавирусной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инфекции к.р.с.),»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Комбовак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(ИРТ,парагриппа-3, вирусной диареи,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респираторно-синтициальной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рота-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болезни.). Дополнительно в ФГУ «ВНИИЗЖ» разработаны моно- и ассоциированные инактивированные вакцины, формирующие в течение 14-21 дня после вакцинации активный иммунитет сроком 6 месяцев.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2646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Мероприятия по профилактике и ликвидации ИРТ. Мероприятия по профилактике и ликвидации ИРТ в хозяйстве проводятся в соответствии с инструкцией о мероприятиях по профилактике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иликвидации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заболевания крупного рогатого скота инфекционным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ринотрахеитом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пустулезным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вульвовагинитом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(Утвержденной Главным управлением ветеринарии Министерства сельского хозяйства СССР 26 июля 1984г.). Как и при других болезнях вирусной этиологии, в основе профилактики ИРТ крупного рогатого скота лежит система ветеринарно-санитарных и зоогигиенических мероприятий. При этом первостепенное значение в профилактике ИРТ имеет создание для животных нормальных зоогигиенических условий содержания и их полноценное кормление. В многоотраслевых хозяйствах профилактические меры имеют свои особенности. К примеру, на молочных комплексах и на племенных станциях большое внимание должно уделяться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карантинированию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исследованию на ИРТ всех ввозимых в хозяйство животных и быков-производителей; исключается вольная случка (только искусственное осеменение). На племенных станциях быков-производителей не вакцинируют против ИРТ. В специализированных комплексах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доращиванию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откорму скота должны строго выдерживать сроки комплектования групп животных, при этом соблюдать принцип « все свободно — все занято», своевременно выделять слабых животных, проводят профилактические аэрозольные дезинфекции в присутствии животных.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264696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установлении заболевания животных ИРТ в соответствии с приказом Министерства сельского хозяйства РФ №476 от 19.12.2011г. « Об утверждении перечня заразных в том числе особо опасных болезней животных по которым могут устанавливаться ограничительные мероприятия (карантин)» Постановлением Губернатора субъекта РФ хозяйство объявляется неблагополучным по ИРТ и вводятся ограничения, по которым в хозяйстве запрещают перегруппировки и вывоз животных в другие хозяйства, вывоз фуража, предметов ухода, выезд транспорта без предварительной дезинфекции. Молоко от больных и подозрительных по заболеванию коров подвергается пастеризации. Больные животные подвергаются изоляции и лечению, остальные животные эпизоотического очага вакцинируются живой вакциной. Животноводческие помещения подвергаются систематической дезинфекции, обеспечивается нормальный микроклимат, улучшается кормление животных. Ограничения с откормочных и репродуктивных хозяйств снимают через 30 дней после последнего случая выздоровления или убоя больного ИРТ животного, проведения заключительных мероприятий по обезвреживанию вируса во внешней среде.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Инфекционный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ринотрахеит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крупного рогатого скота — остро протекающее контагиозное вирусное заболевание, характеризующееся лихорадкой, общим угнетением,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конъюктивитом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преимущественно катарально-некротическим поражением респираторного тракта и половых путей КРС.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Экономический ущерб причиняемый ИРТ животноводству довольно значительный и определяется падежом животных (болезнь охватывает 5-100% животных стада, летальность достигает 3-18%), убытками в связи с вынужденным убоем, снижением и потерей молочной продуктивности, затратами на проведение ветеринарных мероприятий. Возбудитель болезни 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герпетический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вирус, который в большом количестве содержится в слизистых оболочках верхних дыхательных путей, вульвы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вагины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тканях препуция и пениса. Температура 56 градусов инактивирует вирус через 20минут, при температуре 37 градусов в течении 10дней, солнечные лучи убивают вирус через 48 часов. Раствор формалина 1:500 убивает вирус через 24часа. Ацетон, эфир, хлороформ и этиловый спирт убивает вирус моментально.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926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Эпизоотические данные. В естественных условиях к инфекционному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ринотрахеиту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восприимчив только крупный рогатый скот любого возраста. Заболеванию наиболее подвержен молодняк старше одного года. Основным источником заболевания являются больные животные и латентные вирусоносители. При попадание в неблагополучное хозяйство восприимчивые животные заболевают в течение 10-14 дней. Распространение заболевания происходит контактно,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интраназально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воздушно-капельно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со спермой, через инфицированные корма, предметы обихода, обслуживающий персонал, выгулы, загоны, прогонные трассы и пастбища, водоемы, транспортные средства. Распространению болезни способствуют скученное содержание скота и вольная случка. Особенно опасны быки-производители, переболевшие генитальной формой ИРТ. В механическом разносе инфекции могут принимать участие даже невосприимчивые к ней виды животных, птица и насекомые. Инфекционный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риноторахеит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наблюдается во все времена года, независимо от климатических условий. Однако наиболее часто ее вспышки происходят осенью, зимой и весной. Первые случаи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ринотрахеита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хозяйстве обычно появляются приблизительно через 3 недели (чаще 1-3 месяца) после его заноса в хозяйство. После чего болезнь среди контактируемого поголовья быстро распространяется (2-3недели), охватывая практически все восприимчивое поголовье, и принимает размеры эпизоотии, продолжающейся обычно 4-6недель. В то же время в откормочных хозяйствах ИРТ может длится несколько месяцев, принимая хроническое течение.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048672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Патогенез. Вирус ИРТ обладает выраженным тропизмом к эпителиальным клеткам органов дыхания и размножения. Вирус репродуцируется, вызывая гибель и слущивание клеток, в результате чего образуются эрозии в респираторном тракте; узелки и пустулы на слизистой половых органов. Адсорбируясь на лейкоцитах, вирус проникает в лимфатические узлы, а затем в кровь. Вследствие этого развивается угнетение и лихорадка. При прохождении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гематоэнцефалитического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плацентарного барьера патологические изменения развиваются в мозге, плаценте, матке, плоде. Это приводит к гибели плода в последнем триместре стельности. ИРТ КРС зачастую протекает в ассоциации с парагриппом-3, вирусной диареей,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пастереллезом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сальмонеллезом 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068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Клинические признаки. Клиническое проявление ИРТ у крупного рогатого скота зависит от путей проникновения, физиологического состояния и возраста животных. Инкубационный период при экспериментальном заражении телят колеблется от двух до семи дней, а при спонтанной инфекции достигает 2-12 дней и более (до 40дней). Различают острое,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подострое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хроническое течение и следующие формы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болезни: респираторную, генитальную,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кератоконьюктивальную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менингоэнцефалитную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атипичную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энтеритная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эмфиземная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06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Респираторная форма. Острое течение наблюдается главным образом у откормочного поголовья молодняка. Болезнь начинается с резкого повышения температуры тела до 40,5-41,7 градусов. Затем у животного появляется обильная саливация, серозное истечение из носа, иногда с незначительной примесью крови, гиперемия носового зеркальца и слизистой оболочки носовой полости. Дыхание у больного животного становится учащенным, поверхностным, во время движения больного животного отмечаем ярко выраженную одышку, которая обусловлена скоплением экссудата в носовой полости, гортани и трахеи, сухой кашель. Спустя сутки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гиперемированной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слизистой оболочке носа могут появляться светлые зоны с мелкими очагами некроза и поверхностными, незначительными язвами. Истечение из носовой полости становится гнойным, а выдыхаемый воздух зловонным. У отдельных животных развивается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коньюктивит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появляется понос, мутнеет роговица. У больного животного развивается общее угнетение, ухудшается или полностью пропадает аппетит, у коров снижается лактация, наступает истощение, у стельных животных могут быть аборты. Прогрессирует упадок сил, больное животное больше лежит и в последующем без посторонней помощи не может подняться. Смерть у больных ИТР обычно наступает от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секундарной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бактериальной бронхопневмонии. Выздоровевшие животные восстанавливают свои весовые кондиции только спустя несколько месяцев. Острому течению болезни сопутствует ее быстрое распространение. В результате в течение первых 10 дней больными оказываются почти все поголовье неблагополучной группы. Летальность при остром течении достигает 2-10% и более.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92688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Подострое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течение ИРТ сопровождается меньшим охватом поголовья (10-15%) неблагополучного стада и невысокой летальностью (1-2%). При этом максимальный подъем энзоотической вспышки наступает к 15-му дню, затем наступает спад, и спустя 30-40 суток вспышка ИРТ почти прекращается. ИРТ более доброкачественно протекает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лактирующих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животных. Болезнь у них характеризуется коротким периодом (1-2дня) умеренной лихорадки. При этом слюнотечение и истечение из носовой полости незначительны и непродолжительны, животные спустя 10-15 дней клинически полностью выздоравливают, восстанавливая при этом свою молочную продуктивность. Хроническое течение ИРТ обычно имеет место в конце энзоотии, являясь следствием перехода острых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подострых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случаев болезни. Болезнь может продолжаться свыше 1,5 месяцев при меньшей выраженности симптомов. В случае осложнения ИРТ вторичной инфекцией выздоровление больного животного наступает медленнее.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12068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Генитальная форма ИРТ у маточного поголовья проявляется отказом от корма, снижением продуктивности, гиперемией и отеком слизистой вульвы и влагалища. В дальнейшем появляются везикулы, пустулы и развивается пустулезный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вульвовагинит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развитием язв. У быков патологический процесс локализуется на слизистой оболочке препуция.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Атипичная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форма ИРТ характеризуется тем, что при ней, кроме характерных клинических признаков, у больных животных развивается подкожная эмфизема, которая распространяется вдоль живота и бедер. У больного животного в результате поражения кишечника возникает понос. Стельные животные нередко абортируют. К этой же форме относятся и те случаи ИРТ, когда болезнь проявляется только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коньюктивитами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После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переболевания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животные выделяют вирус в течение 2-4 недель.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брезка">
  <a:themeElements>
    <a:clrScheme name="Обрезка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Обрезка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резк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0</TotalTime>
  <Words>1946</Words>
  <Application>Microsoft Office PowerPoint</Application>
  <PresentationFormat>Экран (4:3)</PresentationFormat>
  <Paragraphs>17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Franklin Gothic Book</vt:lpstr>
      <vt:lpstr>Times New Roman</vt:lpstr>
      <vt:lpstr>Обрезка</vt:lpstr>
      <vt:lpstr>Инфекционный ринотрахеит КРС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Инфекционный ринотрахеит КРС</dc:title>
  <dc:creator>Екатерина Демидова</dc:creator>
  <cp:lastModifiedBy>Полина Шатилова</cp:lastModifiedBy>
  <cp:revision>2</cp:revision>
  <dcterms:created xsi:type="dcterms:W3CDTF">2020-04-24T10:59:10Z</dcterms:created>
  <dcterms:modified xsi:type="dcterms:W3CDTF">2020-04-28T11:45:23Z</dcterms:modified>
</cp:coreProperties>
</file>