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8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9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96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60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3280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772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21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2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74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69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3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5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7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4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3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67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342233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диагностика, меры профилактики и ликвидации инфекционного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725144"/>
            <a:ext cx="7315200" cy="68580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39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30" y="507598"/>
            <a:ext cx="6377940" cy="129302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Карантинный режим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Хозяйства, где возникла вспышка заболевания, признаются неблагополучными. С этого момента вступают в силу некоторые ограничительные меры, в частности, любая перегруппировка животных, а также вывоз и завоз скота. Вывоз фуража, молочной продукции и средств ухода за животными допускается только после предварительного обеззараживания. Ликвидация вспышки производится следующим образом: Все животные с клинической формой заболевания должны быть изолированы для лечения. Здоровый скот необходимо безотлагательно вакцинировать. Весь инвентарь и помещения подлежат дезинфекции. Трупы животных и части туш с признаками некроза тканей подлежат технической утилизации. </a:t>
            </a:r>
          </a:p>
        </p:txBody>
      </p:sp>
    </p:spTree>
    <p:extLst>
      <p:ext uri="{BB962C8B-B14F-4D97-AF65-F5344CB8AC3E}">
        <p14:creationId xmlns:p14="http://schemas.microsoft.com/office/powerpoint/2010/main" val="3993077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010088" cy="3672408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Обслуживающий персонал изолятора должен пройти соответствующий инструктаж по правилам ухода за животными и технике безопасности. Всех работников необходимо снабдить соответствующей спецодеждой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спецобувью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Помещение изолятора, подстилка, навоз, предметы ухода, спецодежда персонала обязательно обеззараживают.</a:t>
            </a:r>
          </a:p>
        </p:txBody>
      </p:sp>
    </p:spTree>
    <p:extLst>
      <p:ext uri="{BB962C8B-B14F-4D97-AF65-F5344CB8AC3E}">
        <p14:creationId xmlns:p14="http://schemas.microsoft.com/office/powerpoint/2010/main" val="3993077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1628800"/>
            <a:ext cx="7955280" cy="40690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Мясо забитых животных без признаков патологических изменений направляется на реализацию без каких-либо ограничений. Аналогично поступают и с молоком клинически здоровых животных. Молоко коров с клинически выраженным течением ИРТ должно быть предварительно пастеризовано. В стационарно неблагополучных хозяйствах вакцины применяют постоянно. Быки с установленным диагнозом ИРТ подлежат выбраковке, независимо от их ценности. Осеменение телок и коров производится только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ректоцервикалиным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методом.</a:t>
            </a:r>
          </a:p>
        </p:txBody>
      </p:sp>
    </p:spTree>
    <p:extLst>
      <p:ext uri="{BB962C8B-B14F-4D97-AF65-F5344CB8AC3E}">
        <p14:creationId xmlns:p14="http://schemas.microsoft.com/office/powerpoint/2010/main" val="399307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1988840"/>
            <a:ext cx="7955280" cy="3240360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снимают не ранее, чем через месяц после последнего подтвержденного лабораторно случая клинического выздоровления. Перед снятием ограничительных мер проводится заключительная дезинфекция.</a:t>
            </a:r>
          </a:p>
        </p:txBody>
      </p:sp>
    </p:spTree>
    <p:extLst>
      <p:ext uri="{BB962C8B-B14F-4D97-AF65-F5344CB8AC3E}">
        <p14:creationId xmlns:p14="http://schemas.microsoft.com/office/powerpoint/2010/main" val="3686968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1844824"/>
            <a:ext cx="7955280" cy="34563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смешанных инфекций, включающих ИРТ, комплекс мер видоизменяется в зависимости от состава паразитоценоза и особенностей взаимодействия инфекционных агентов. В таких случаях очень важно обеспечение надлежащей вентиляции в коровнике, уменьшение количества животных в помещении. Помещение регулярно подвергается дезинфекции. Для уменьшения концентрации возбудителя в окружающей среде рекомендуется обустройство решетчатых полов.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68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291264" cy="37444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эффективны меры, направленные на разрыв эпизоотической цепи, особенно, предпринимаемые в комплексе. К ним относят: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в летних лагерях;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длительную санацию помещений;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родильного отделения в другое помещение;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содержание телят.</a:t>
            </a:r>
          </a:p>
        </p:txBody>
      </p:sp>
    </p:spTree>
    <p:extLst>
      <p:ext uri="{BB962C8B-B14F-4D97-AF65-F5344CB8AC3E}">
        <p14:creationId xmlns:p14="http://schemas.microsoft.com/office/powerpoint/2010/main" val="368696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202652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крупного рогатого скота (ИРТ) — остро протекающая контагиозная вирусная болезнь, характеризую­щаяся воспалением верхнего отдела органов дыхания. Вирус может вызывать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вульвовагинит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конъюнктивит, аборт и энцефалит.</a:t>
            </a:r>
          </a:p>
        </p:txBody>
      </p:sp>
    </p:spTree>
    <p:extLst>
      <p:ext uri="{BB962C8B-B14F-4D97-AF65-F5344CB8AC3E}">
        <p14:creationId xmlns:p14="http://schemas.microsoft.com/office/powerpoint/2010/main" val="303736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7443B-0051-40F1-B7AF-0E960375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568" y="5229200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конъюнктивит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586E8D7-253F-4850-BABF-C7D2945989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908720"/>
            <a:ext cx="6524988" cy="407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0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30" y="332656"/>
            <a:ext cx="6377940" cy="129302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Эпизоотологические данные, клиническая картина и ре­зультаты патологоанатомического вскрытия не дают оснований для постановки диагноза, так как сходные признаки могут быть обнару­жены при других вирусных респираторных заболеваниях крупного рогатого скота. На основании этих признаков можно поставить толь­ко предварительный диагноз. Однако при дифференциальной диаг­ностике следует исключить вирусную диарею, злокачественную ка­таральную горячку, параинфлюэнцу-3, аденовирусную инфек­цию.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Окончательный диагноз па инфекционный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ставят по результатам исследований. Для этого из материалов, взятых от боль­ных животных, выделяют вирус и проводят его идентификацию, а также обнаруживают специфические антитела в сыворотках пере­болевших животных.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серологических методов Йорк рекомендует ис­пользовать реакцию нейтрализации в культурах клеток, метод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иммунофлуоресценции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реакцию непрямой гемагглютинации.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368" y="908720"/>
            <a:ext cx="8291264" cy="564949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выделения вируса от больного животного берут тампоном пробы носовой слизи или соскобы со слизистой оболочки носа, влагалища, конъюнктивы или кусочки носовых раковин, трахеи, легкого, головного мозга, плаценты, а от плода — легких, печени, селезенки. Из патологического материала готовит су­спензию и ею заражают культуры первично-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трипсинизированных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почек эмбрионов коров,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тестикул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бычков, ночек телят или их субкультуры. При высо­кой концентрации вируса в исследуемом материале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цитопатические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изменения появляются в первом пассаже. При отсутствии этих изменений необходимо про­вести три последовательных пассажа. Если при третьем пассаже не будет обна­ружено изменений в клетках, исследование материалов прекращают.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культуре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тестикулов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бычков, как наиболее чувствительной к вирусу,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цитопатические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изменения наступают через 36—48 часов по всему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монослою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ха­рактеризуются округлением клеток. В культурах клеток почек эмбрионов коров и почек телят эти изменения вначале носит очаговый характер, затем распростра­няются по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монослою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могут образовываться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симпласты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3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593304"/>
            <a:ext cx="8568952" cy="62646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Выделенный вирус идентифицируют реакцией нейтрализации в культурах клеток с заведомо положительной сывороткой против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Подавле­ние цитопатогенного действия вируса специфической сывороткой при наличии этого действия в контроле указывает на видовую принадлежность исследуемого вируса.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Сыворотки получают от морских свинок или кроликов,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гипериммунизируя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вирусом. Активные сыворотки, обладающие высокими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ви-руснейтрализующими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свойствами, можно получить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гипериммунизацией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телят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вирусом, а также от отдельных жи­вотных, переболевших в естественных условиях.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Ретроспективную диагностику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 исследованием проб сыворотки от переболевших животных реакцией нейтрализации с использова­нием известного штамма вируса или реакцией непрямой гемагглютинации с ис­пользованием специфического антигена. Пробы сывороток берут не ранее 15 дней после выздоровления, лучше на 28-й день, так как в это время титр антител до­стигает максимального уровня (Йорк, 1968). Диагноз считают положительным, если и сыворотках обнаруживают антитела с индексом нейтрализации не ниже 2 ]g ТЦДг,0/мл или с титром 1 : 8 и выше в реакции непрямой гемагглютинации.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постановке реакций непрямой гемагглютинации используют антиген, которым сенсибилизируют эритроциты барана, обработанные танином. Реакцию ставят на досках из органического стекла с лунками, в которые вносят по 0,5 мл двукратные разведения исследуемых сывороток от 1:4 до 1:512 и такое же ко­личество сенсибилизированных эритроцитов. Учитывают реакцию через 3—5 ча­сов. Если в сыворотках есть специфические антитела, происходит агглютинация эритроцитов и оседание их в виде зонтика (реакции положительная).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91264" cy="586551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ускоренной диагностики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применяют метод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иммунофлуо-ресценции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прямой и непрямой модификациях. При помощи этого метода обнаруживают специфический антиген в культурах клеток, зараженных выделенным вирусом, светящийся ин­тенсивно зеленым светом. Антиген обнаруживают через 12 —16 часов после зара­жения, т. о. раньше, чем наступают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цитопатические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изменения. В одних клетках он локализуется вокруг мембраны ядра в виде узкой полосы, в других — непо­средственно около ядер, а затем в цитоплазме.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Шроера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Естердея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иммунофлуоресценции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нельзя обнаружить антиген в клетках, полученных от боль­ных животных, так как он в большинство случаев дает неспецифические ре­зультаты.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Удовлетворительные результаты диагностики инфекционного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дает реакция преципитации в агаровом геле. Сыворотки от жи­вотных необходимо получать через 4 недоли после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переболевания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качестве ан­тигена используют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культуральный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вирус, очищенный углеводородом. Линии преципитации появляются через 48 часов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инкубирования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реагентов во влаж­ной камере при температуре 5°.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8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30" y="764704"/>
            <a:ext cx="6377940" cy="129302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борьбы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в ряде стран ЕС инфекционный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ликвидирован. Этого удалось достичь в Норвегии, Дании, Швейцарии, Австрии и Швеции. В этих странах действуют достаточно жесткие правила контроля состояния животных. Во всех животноводческих хозяйствах регулярно проводится исследование сборных проб молока и сывороток крови. Всех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серопозитивных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животных выбраковывают, на хозяйство накладываются соответствующие ограничения.</a:t>
            </a:r>
          </a:p>
        </p:txBody>
      </p:sp>
    </p:spTree>
    <p:extLst>
      <p:ext uri="{BB962C8B-B14F-4D97-AF65-F5344CB8AC3E}">
        <p14:creationId xmlns:p14="http://schemas.microsoft.com/office/powerpoint/2010/main" val="330258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368" y="980728"/>
            <a:ext cx="8291264" cy="550547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и профилактика заболевания представляют собой последовательность действий, предотвращающих занос вируса в стадо, направленных на ликвидацию вспышек заболевания и прекращение дальнейшего распространения вируса. С этой целью предпринимают следующие меры безопасности: При поступлении скота из других хозяйств обязательно помещать животных на карантин. В течение месяца поступающие животные должны быть обследованы и вакцинированы. Для пополнения стада отбирать только здоровых животных. Обеспечивать животных чистой водой, полноценными кормами, создать надлежащие условия содержания. Устанавливать дезинфекционные барьеры на въездах в неблагополучные хозяйства. Своевременно проводить вакцинацию и проводить лечение других инфекционных заболеваний. Соблюдать технологию «свободно-занято» и проводить регулярную дезинфекцию освобожденных помещений.</a:t>
            </a:r>
          </a:p>
        </p:txBody>
      </p:sp>
    </p:spTree>
    <p:extLst>
      <p:ext uri="{BB962C8B-B14F-4D97-AF65-F5344CB8AC3E}">
        <p14:creationId xmlns:p14="http://schemas.microsoft.com/office/powerpoint/2010/main" val="33025838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1201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Аспект</vt:lpstr>
      <vt:lpstr>Комплексная диагностика, меры профилактики и ликвидации инфекционного ринотрахеита КРС</vt:lpstr>
      <vt:lpstr>Презентация PowerPoint</vt:lpstr>
      <vt:lpstr>конъюнктивит</vt:lpstr>
      <vt:lpstr>Диагностика </vt:lpstr>
      <vt:lpstr>Презентация PowerPoint</vt:lpstr>
      <vt:lpstr>Презентация PowerPoint</vt:lpstr>
      <vt:lpstr>Презентация PowerPoint</vt:lpstr>
      <vt:lpstr>Меры борьбы</vt:lpstr>
      <vt:lpstr>Презентация PowerPoint</vt:lpstr>
      <vt:lpstr>Карантинный режим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меры профилактики и ликвидации инфекционного ринотрахеита КРС</dc:title>
  <dc:creator>алёна</dc:creator>
  <cp:lastModifiedBy>zaigraev34@gmail.com</cp:lastModifiedBy>
  <cp:revision>6</cp:revision>
  <dcterms:created xsi:type="dcterms:W3CDTF">2019-06-13T19:28:37Z</dcterms:created>
  <dcterms:modified xsi:type="dcterms:W3CDTF">2020-06-22T19:20:23Z</dcterms:modified>
</cp:coreProperties>
</file>