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37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25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323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080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4951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767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57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0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3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77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47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10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8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3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67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459432"/>
            <a:ext cx="7772400" cy="426720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диагностика, меры профилактики и ликвидации болезни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6160" y="4725144"/>
            <a:ext cx="5601816" cy="685800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698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2212E-134B-42E7-8BD2-B6A80C5E5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508" y="5085184"/>
            <a:ext cx="6377940" cy="1293028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Аботртировавший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Плод от коровы у которой зарегистрирована болезнь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4181C32-F88E-4BE0-9D0E-29D5376AF4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812" y="620688"/>
            <a:ext cx="6120680" cy="459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8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962632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КРС – малоизученное заболевание жвачных животных, возбудителем которого является РНК-содержащий вирус. Он принадлежит к семейству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Буньявирусов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инактивируется при температуре +55-56°С. Также вирус погибает в результате воздействия на него ультрафиолетовыми лучами, детергентами и кислотами.</a:t>
            </a:r>
          </a:p>
        </p:txBody>
      </p:sp>
    </p:spTree>
    <p:extLst>
      <p:ext uri="{BB962C8B-B14F-4D97-AF65-F5344CB8AC3E}">
        <p14:creationId xmlns:p14="http://schemas.microsoft.com/office/powerpoint/2010/main" val="279852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13997"/>
            <a:ext cx="6377940" cy="129302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1933133"/>
            <a:ext cx="7955280" cy="406908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Великобритании болезнь диагностируют с помощью ПЦР теста, который выявляет существующие формы вредоносных микроорганизмов при хронических и скрыто протекающих формах инфекции. Для этого используют не только материал, взятый от больного животного, но также предметы окружающей среды (образцы грунта, воды и т. д.)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 что тест демонстрирует высокую эффективность, у такого способа диагностики есть один существенный недостаток – его высокая цена, из-за чего он недоступен большинству фермеров. Именно поэтому европейские государственные институты заняты поиском более простых и менее трудоемких методов диагностирования вируса.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Российские ученые разработали тест-систему для выявления вируса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позволяет выявить РНК-вирус в клиническом и патологическом материале в течение 3 часов.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9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588" y="238082"/>
            <a:ext cx="7416824" cy="1195536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меры, призванные свести риск заболевания КРС к минимуму, включают в себя следующие шаги: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своевременный сбор данных о всех патологиях внутриутробного развития;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по случаям абортов;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клиническими симптомами у КРС;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рассылка полученной информации ветеринарным службам;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с ветеринарными органами в том случае, если производится закупка КРС из стран ЕС, где болезнь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 распространена;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 особей ни в коем случае нельзя сразу пускать к остальному поголовью – необходимо строго соблюдать карантинные нормы;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тела погибших животных утилизируют согласно установленным правилам;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 КРС организуют максимально сбалансировано, без перекосов в сторону зеленого корма или высококонцентрированных комбикормов;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рекомендуется проводить обработку КРС против внешних и внутренних паразитов.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9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030" y="764704"/>
            <a:ext cx="6377940" cy="1293028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борьбы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2276872"/>
            <a:ext cx="7955280" cy="4069080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борьбы с данной болезнью ещё не разработаны.</a:t>
            </a:r>
          </a:p>
        </p:txBody>
      </p:sp>
    </p:spTree>
    <p:extLst>
      <p:ext uri="{BB962C8B-B14F-4D97-AF65-F5344CB8AC3E}">
        <p14:creationId xmlns:p14="http://schemas.microsoft.com/office/powerpoint/2010/main" val="264891989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314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Комплексная диагностика, меры профилактики и ликвидации болезни Шмалленберга</vt:lpstr>
      <vt:lpstr>Аботртировавший Плод от коровы у которой зарегистрирована болезнь шмалленберга  </vt:lpstr>
      <vt:lpstr>Презентация PowerPoint</vt:lpstr>
      <vt:lpstr>Диагностика</vt:lpstr>
      <vt:lpstr>Профилактика</vt:lpstr>
      <vt:lpstr>Меры борьбы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меры профилактики и ликвидации болезни Шмалленберга</dc:title>
  <dc:creator>алёна</dc:creator>
  <cp:lastModifiedBy>zaigraev34@gmail.com</cp:lastModifiedBy>
  <cp:revision>5</cp:revision>
  <dcterms:created xsi:type="dcterms:W3CDTF">2019-06-13T19:43:41Z</dcterms:created>
  <dcterms:modified xsi:type="dcterms:W3CDTF">2020-06-22T19:21:10Z</dcterms:modified>
</cp:coreProperties>
</file>