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6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30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07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461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9515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008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157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67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2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9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5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98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8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99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9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49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0F45BE-41AD-419C-BEF1-DFBA33E6C9B7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91860A-185E-46BB-AFF8-3AC2A1A91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99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371800" cy="5105401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диагностика, методы профилактики и ликвидации болезни </a:t>
            </a:r>
            <a:r>
              <a:rPr lang="ru-RU" sz="5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3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6164"/>
            <a:ext cx="12192528" cy="684183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(БШ) - малоизученная трансмиссивная вирусная болезнь жвачных животных, вызываемая РНК-содержащим вирусом. Возбудитель БШ относится к семейству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Буньявирус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Bunyaviridae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имеет высокую степень гомологии с геномами вирусов, входящих в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серогруппу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Симбу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Simbu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являющихся представителями рода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Ортобуньявирус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Orthobunyavirus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предполагают,что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какой-то момент два разных вируса подгруппы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Simbu,которые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вызывают пороки развития головного мозга и суставов , заразили одну и ту же клетку, может быть насекомого, может быть млекопитающего и соединились-в результате появился новый вирус. Он покрыт оболочкой и состоит из трех сегментов. Из-за этого ему очень легко мутировать, что обуславливает трудность работы по профилактике и лечению этого 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119845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6164"/>
            <a:ext cx="12192527" cy="684183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Заражение происходит от матери к плоду, а также при укусах мокрецов рода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Culicoides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Все способы передачи вируса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точно не определены.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Так, не исключается возможность заражения при проведении ветеринарно-профилактических и диагностических мероприятий (вакцинации, инъекции, взятие крови, соскобов и т. д.).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мокрецы, комары и другие жалящие насекомые являются основными переносчиками вируса, его распространение в зимнее время года считается маловероятным. Опасность вируса для человека была исключена на основании результатов обследования людей, контактировавших с больными животными.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исследования, проведенные в Голландском национальном институте охраны здоровья и окружающей среды, возможность заражения людей не исключают.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Наоборот, ученые рекомендуют вести наблюдение за состоянием здоровья персонала, обслуживавшего зараженных животных. На данный момент ученые Евросоюза продолжают изучать вирус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частности, европейские специалисты пытаются доказать, что он не передается с генетическим материалом восприимчивых животных.</a:t>
            </a:r>
          </a:p>
        </p:txBody>
      </p:sp>
    </p:spTree>
    <p:extLst>
      <p:ext uri="{BB962C8B-B14F-4D97-AF65-F5344CB8AC3E}">
        <p14:creationId xmlns:p14="http://schemas.microsoft.com/office/powerpoint/2010/main" val="15728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6164"/>
            <a:ext cx="12192528" cy="6841836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Болезнь, вызванная вирусом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характеризуется желудочно-кишечными расстройствами, повышением температуры тела, гибелью новорожденного молодняка и взрослых животных, рождением молодняка с пороками развития, мертворожденных в результате заражения матерей до или в период беременности. Симптомами заболевания у взрослых животных крупного рогатого скота являются: быстрая утомляемость, снижение аппетита, лихорадка, диарея, преждевременные роды, часть поголовья погибает, резко снижаются удои, происходят аборты во вторую половину беременности и случаи мертворождений. Через несколько дней взрослое животное выздоравливает.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Тяжелее протекает заболевание у овец и коз. При тех же симптомах у них отмечаются высокая смертность, истощение, поражение репродуктивных органов овцематок.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поражения взрослого стада -- 20-70 %.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всех видов животных, восприимчивых к заболеванию, наблюдается появление молодняка с врожденными дефектами суставов, гидроцефалией, скручиванием шеи, замещение мозговой ткани кистозными образованиями, сращивание конечностей.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новорожденных животных отмечаются слепота, водянка грудной и брюшной полостей, параличи, отеки в подкожной клетчатке, патология нижней челюсти. Такое потомство, как правило, погибает сразу после рождения, процент падежа варьируется от 20 до 50 % в стадах, зараженных вирусом. </a:t>
            </a:r>
          </a:p>
        </p:txBody>
      </p:sp>
    </p:spTree>
    <p:extLst>
      <p:ext uri="{BB962C8B-B14F-4D97-AF65-F5344CB8AC3E}">
        <p14:creationId xmlns:p14="http://schemas.microsoft.com/office/powerpoint/2010/main" val="122193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" y="16164"/>
            <a:ext cx="12192528" cy="6841836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Диагностика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Окончательно болезнь можно диагностировать методом полимеразной цепной реакции (ПЦР), существенным недостатком которого является высокая стоимость. Диагностика занимает много времени и может проводиться только в лабораторных условиях при наличии соответствующего оборудования. Министерство окружающей среды, продовольствия и сельского хозяйства Великобритании, а также ряд европейских институтов ищут простой, нетрудоемкий и недорогой тест для определения вируса или его фрагментов. Сам вирус был обнаружен в содержимом кишечника животных, головном мозге заболевших и павших животных, пробах крови и внутрибрюшной жидкости, в кровососущих насекомых. Для серологической диагностики применяют иммуноферментный анализ (ИФА/ELISA). Изоляцию вируса проводят в культуре клеток (клетки насекомых, хомяков, почки обезьян).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Пробы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патматериала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транспортироваться в лабораторию охлажденными или замороженными. Для проведения исследований у больных животных берут кровь, а также сыворотку крови (не менее 2 мл). Для обнаружения вируса от мертворожденных телят и ягнят отбирают головной и спинной мозг, околоплодные воды, от живых новорожденных телят и ягнят получают околоплодные воды, плаценту 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меконий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(первые фекалии новорожденного). Для обнаружения антител производится забор перикардиальной жидкости и крови (до приема молозива), а для гистологического исследования берут участки центральной нервной системы, включая спинной мозг. Российские ученые разработали тест-систему для выявления вируса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позволяет выявить РНК вируса в клиническом и патологическом материале. Тест система позволяет проводить анализ на наличие генома вируса в течение 3 часов.</a:t>
            </a:r>
          </a:p>
        </p:txBody>
      </p:sp>
    </p:spTree>
    <p:extLst>
      <p:ext uri="{BB962C8B-B14F-4D97-AF65-F5344CB8AC3E}">
        <p14:creationId xmlns:p14="http://schemas.microsoft.com/office/powerpoint/2010/main" val="289796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529" y="16164"/>
            <a:ext cx="12193057" cy="6841836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Дифференциальная диагностика. </a:t>
            </a: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диагностики этой болезни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трансплацентарном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инфицировании плодов вирусом вирусной диареи ( 2 типа), необходимо дифференцировать бруцеллез, хламидиоз,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парвовирусную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инфекцию,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листериоз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921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6164"/>
            <a:ext cx="12193057" cy="6841836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борьбы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 не разработана. Болезнь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экзотической для Российской Федерации и мало изученной, в связи с чем, правила борьбы с данной болезнью ещё не разработаны. Для предотвращения распространения инфекции на территории Российской Федерации и недопущения к ввозу в Россию инфицированных возбудителем указанной болезни, необходимо строго соблюдать правила ввоза животных в Российскую Федерацию. В соответствии с указанием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Россельхознадзора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30.04.2013 № ФС-НВ-2/507, с 1 мая 2013 года, при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карантинировании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животных производят первое исследование в период с 1-го по 7 день, полимеразной цепной реакцией на наличие вирусного генома. Второе исследование производится в период с 15-го по 21 день, методом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имунноферментного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 на наличие антител к вирусу болезни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Животные, которые имеют положительные или сомнительные результаты исследований, к ввозу в Российскую Федерацию не допускаются. Карантинные мероприятия проводят под наблюдением ветеринарного специалиста. Поставки на территорию Российской Федерации домашних и диких животных из стран - членов Европейского союза будут разрешены только при соблюдении указаний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Россельхознадзора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30.04.2013 № ФС-НВ -2/5077.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данных условий должно подтверждаться отдельным приложением к ветеринарному сертификату, оформленным представителем государственной ветеринарной службы страны - экспортёра, завизированным российским ветеринарным врачом. В приложении указываются результаты всех исследований, даты, место и методы их проведения.</a:t>
            </a: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ввоза животных на территорию Российской Федерации в период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карантинирования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животных содержат в условиях, исключающих контакт с кровососущими насекомыми (закрытые помещения, обработка репеллентами, расположение карантинной базы в местности, где отсутствуют кровососущие насекомые). В период карантина необходимо подвергнуть животных лабораторным исследованиям на болезнь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Первое исследование животных производится в период с 1-го по 7 день, второе исследование производится в период с 15-го по 21 день.</a:t>
            </a:r>
          </a:p>
        </p:txBody>
      </p:sp>
    </p:spTree>
    <p:extLst>
      <p:ext uri="{BB962C8B-B14F-4D97-AF65-F5344CB8AC3E}">
        <p14:creationId xmlns:p14="http://schemas.microsoft.com/office/powerpoint/2010/main" val="184780844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1040</Words>
  <Application>Microsoft Office PowerPoint</Application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3</vt:lpstr>
      <vt:lpstr>Сектор</vt:lpstr>
      <vt:lpstr>Комплексная диагностика, методы профилактики и ликвидации болезни Шмалленберга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методы профилактики и ликвидации парагриппа-3 крс</dc:title>
  <dc:creator>Алёна Шкиль</dc:creator>
  <cp:lastModifiedBy>Анютка</cp:lastModifiedBy>
  <cp:revision>7</cp:revision>
  <dcterms:created xsi:type="dcterms:W3CDTF">2020-04-24T09:15:59Z</dcterms:created>
  <dcterms:modified xsi:type="dcterms:W3CDTF">2020-05-08T11:20:11Z</dcterms:modified>
</cp:coreProperties>
</file>