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988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40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0271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064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0851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006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855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97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56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98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41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33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8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42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13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981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919D-E858-43BA-AE0C-70D03DB741D2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3A0E589-27DA-4EE0-BF44-9B4805909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0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Инфекционный </a:t>
            </a:r>
            <a:r>
              <a:rPr lang="ru-RU" dirty="0" err="1"/>
              <a:t>ринотрахеит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03057" y="4777379"/>
            <a:ext cx="2401555" cy="1126283"/>
          </a:xfrm>
        </p:spPr>
        <p:txBody>
          <a:bodyPr/>
          <a:lstStyle/>
          <a:p>
            <a:r>
              <a:rPr lang="ru-RU" dirty="0" smtClean="0"/>
              <a:t>Выполнила Виноградова О.С. 541 группа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708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7731" y="335846"/>
            <a:ext cx="953978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Диагноз. </a:t>
            </a:r>
          </a:p>
          <a:p>
            <a:r>
              <a:rPr lang="ru-RU" sz="2400" dirty="0" smtClean="0"/>
              <a:t>Предварительный диагноз на ИРТ ставится на основании клинических, эпизоотологических и патологоанатомических данных. Окончательный диагноз ставится на основании лабораторных исследований. Для прижизненной диагностики в вирусологическую лабораторию направляют от 5 до 8 проб истечений из носовой полости, глаз, каловые массы от животных с клиническими проявлениями заболевания, а также сыворотку крови от больных и переболевших животных; от вынужденно убитых, павших — кусочки носовой перегородки, трахеи, легких, печени, селезенки, мозга, регионарных лимфатических узлов, взятых в течение первых 2 часов после гибели; от абортированных плодов — паренхиматозные органы, плодные оболочки. Для диагностики используют метод </a:t>
            </a:r>
            <a:r>
              <a:rPr lang="ru-RU" sz="2400" dirty="0" err="1" smtClean="0"/>
              <a:t>иммунофлюоресценции</a:t>
            </a:r>
            <a:r>
              <a:rPr lang="ru-RU" sz="2400" dirty="0" smtClean="0"/>
              <a:t>, РТГА, ИФА и ПЦР-диагностику.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58709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7" y="0"/>
            <a:ext cx="11668835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Дифференциальный диагноз. </a:t>
            </a:r>
          </a:p>
          <a:p>
            <a:r>
              <a:rPr lang="ru-RU" dirty="0" smtClean="0"/>
              <a:t>ИРТ необходимо дифференцировать от вирусной диареи, ящура, злокачественной катаральной горячки, парагриппа-3, </a:t>
            </a:r>
            <a:r>
              <a:rPr lang="ru-RU" dirty="0" err="1" smtClean="0"/>
              <a:t>адено</a:t>
            </a:r>
            <a:r>
              <a:rPr lang="ru-RU" dirty="0" smtClean="0"/>
              <a:t>-вирусной и респираторно-</a:t>
            </a:r>
            <a:r>
              <a:rPr lang="ru-RU" dirty="0" err="1" smtClean="0"/>
              <a:t>синтоциальной</a:t>
            </a:r>
            <a:r>
              <a:rPr lang="ru-RU" dirty="0" smtClean="0"/>
              <a:t> инфекции, </a:t>
            </a:r>
            <a:r>
              <a:rPr lang="ru-RU" dirty="0" err="1" smtClean="0"/>
              <a:t>пастереллеза</a:t>
            </a:r>
            <a:r>
              <a:rPr lang="ru-RU" dirty="0" smtClean="0"/>
              <a:t>, хламидиоза. </a:t>
            </a:r>
          </a:p>
          <a:p>
            <a:pPr algn="ctr"/>
            <a:r>
              <a:rPr lang="ru-RU" sz="3200" b="1" dirty="0" smtClean="0"/>
              <a:t>Лечение. </a:t>
            </a:r>
          </a:p>
          <a:p>
            <a:r>
              <a:rPr lang="ru-RU" dirty="0" smtClean="0"/>
              <a:t>Лечение ИРТ как и других заболеваний животных должно проводится комплексно. В качестве специфических средств применяют гипериммунную сыворотку, сыворотку для лечения и профилактики инфекционных </a:t>
            </a:r>
            <a:r>
              <a:rPr lang="ru-RU" dirty="0" err="1" smtClean="0"/>
              <a:t>пневмоэнтеритов</a:t>
            </a:r>
            <a:r>
              <a:rPr lang="ru-RU" dirty="0" smtClean="0"/>
              <a:t> у телят, а также кровь и сыворотки животных-</a:t>
            </a:r>
            <a:r>
              <a:rPr lang="ru-RU" dirty="0" err="1" smtClean="0"/>
              <a:t>реконвалисцентов</a:t>
            </a:r>
            <a:r>
              <a:rPr lang="ru-RU" dirty="0" smtClean="0"/>
              <a:t>, сыворотку крови животных неспецифическую с содержанием антител к вирусу ИТР в титре не ниже 1:32. Данные препараты вводят больным животным подкожно в 2-3 точки в дозе 2мл/кг массы животного (но не более 200мл), </a:t>
            </a:r>
            <a:r>
              <a:rPr lang="ru-RU" dirty="0" err="1" smtClean="0"/>
              <a:t>интраназально</a:t>
            </a:r>
            <a:r>
              <a:rPr lang="ru-RU" dirty="0" smtClean="0"/>
              <a:t> по 2-4 в каждую ноздрю, </a:t>
            </a:r>
            <a:r>
              <a:rPr lang="ru-RU" dirty="0" err="1" smtClean="0"/>
              <a:t>интратрахеально</a:t>
            </a:r>
            <a:r>
              <a:rPr lang="ru-RU" dirty="0" smtClean="0"/>
              <a:t> в составе лекарственной смеси, а также </a:t>
            </a:r>
            <a:r>
              <a:rPr lang="ru-RU" dirty="0" err="1" smtClean="0"/>
              <a:t>аэрозольно</a:t>
            </a:r>
            <a:r>
              <a:rPr lang="ru-RU" dirty="0" smtClean="0"/>
              <a:t> в дозе 1-4 мл/м квадратный помещения. С целью профилактики осложнений бактериальной микрофлорой используют антибиотики и сульфаниламидные препараты с учетом эффективности их действия на патогенную микрофлору верхних дыхательных путей больного животного. Антибиотики и сульфаниламидные препараты для лечения применяют в форме аэрозолей (групповой метод) и парентерально (индивидуальное лечение). Дополнительно используют общеукрепляющие и симптоматические средства, проводят аэрозольные дезинфекции помещений в присутствии животных </a:t>
            </a:r>
            <a:r>
              <a:rPr lang="ru-RU" dirty="0" err="1" smtClean="0"/>
              <a:t>хлорскипидаром</a:t>
            </a:r>
            <a:r>
              <a:rPr lang="ru-RU" dirty="0" smtClean="0"/>
              <a:t>, молочной кислотой, перекисью водорода и др. При лечении генитальной формы назначают </a:t>
            </a:r>
            <a:r>
              <a:rPr lang="ru-RU" dirty="0" err="1" smtClean="0"/>
              <a:t>нитрофурановые</a:t>
            </a:r>
            <a:r>
              <a:rPr lang="ru-RU" dirty="0" smtClean="0"/>
              <a:t> и сульфаниламидные препараты, антибиотики в виде мазей и растворов. Запрещается использование для воспроизводства быков. Эффективность лечебных мероприятий во многом зависит от обеспечения животных полноценным рационом кормления и создания нормальных условий содержания.</a:t>
            </a:r>
          </a:p>
        </p:txBody>
      </p:sp>
    </p:spTree>
    <p:extLst>
      <p:ext uri="{BB962C8B-B14F-4D97-AF65-F5344CB8AC3E}">
        <p14:creationId xmlns:p14="http://schemas.microsoft.com/office/powerpoint/2010/main" val="416335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4526" y="117693"/>
            <a:ext cx="1072713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Мероприятия по профилактике и ликвидации ИРТ. </a:t>
            </a:r>
          </a:p>
          <a:p>
            <a:r>
              <a:rPr lang="ru-RU" sz="2000" dirty="0" smtClean="0"/>
              <a:t>Мероприятия по профилактике и ликвидации ИРТ в хозяйстве проводятся в соответствии с инструкцией о мероприятиях по профилактике </a:t>
            </a:r>
            <a:r>
              <a:rPr lang="ru-RU" sz="2000" dirty="0" err="1" smtClean="0"/>
              <a:t>иликвидации</a:t>
            </a:r>
            <a:r>
              <a:rPr lang="ru-RU" sz="2000" dirty="0" smtClean="0"/>
              <a:t> заболевания крупного рогатого скота инфекционным </a:t>
            </a:r>
            <a:r>
              <a:rPr lang="ru-RU" sz="2000" dirty="0" err="1" smtClean="0"/>
              <a:t>ринотрахеитом</a:t>
            </a:r>
            <a:r>
              <a:rPr lang="ru-RU" sz="2000" dirty="0" smtClean="0"/>
              <a:t>- пустулезным </a:t>
            </a:r>
            <a:r>
              <a:rPr lang="ru-RU" sz="2000" dirty="0" err="1" smtClean="0"/>
              <a:t>вульвовагинитом</a:t>
            </a:r>
            <a:r>
              <a:rPr lang="ru-RU" sz="2000" dirty="0" smtClean="0"/>
              <a:t>. (Утвержденной Главным управлением ветеринарии Министерства сельского хозяйства СССР 26 июля 1984г.). Как и при других болезнях вирусной этиологии, в основе профилактики ИРТ крупного рогатого скота лежит система ветеринарно-санитарных и зоогигиенических мероприятий. При этом первостепенное значение в профилактике ИРТ имеет создание для животных нормальных зоогигиенических условий содержания и их полноценное кормление. В многоотраслевых хозяйствах профилактические меры имеют свои особенности. К примеру, на молочных комплексах и на племенных станциях большое внимание должно уделяться </a:t>
            </a:r>
            <a:r>
              <a:rPr lang="ru-RU" sz="2000" dirty="0" err="1" smtClean="0"/>
              <a:t>карантинированию</a:t>
            </a:r>
            <a:r>
              <a:rPr lang="ru-RU" sz="2000" dirty="0" smtClean="0"/>
              <a:t> и исследованию на ИРТ всех ввозимых в хозяйство животных и быков-производителей; исключается вольная случка (только искусственное осеменение). На племенных станциях быков-производителей не вакцинируют против ИРТ. В специализированных комплексах по </a:t>
            </a:r>
            <a:r>
              <a:rPr lang="ru-RU" sz="2000" dirty="0" err="1" smtClean="0"/>
              <a:t>доращиванию</a:t>
            </a:r>
            <a:r>
              <a:rPr lang="ru-RU" sz="2000" dirty="0" smtClean="0"/>
              <a:t> и откорму скота должны строго выдерживать сроки комплектования групп животных, при этом соблюдать принцип « все свободно — все занято», своевременно выделять слабых животных, проводят профилактические аэрозольные дезинфекции в присутствии животных.</a:t>
            </a:r>
          </a:p>
        </p:txBody>
      </p:sp>
    </p:spTree>
    <p:extLst>
      <p:ext uri="{BB962C8B-B14F-4D97-AF65-F5344CB8AC3E}">
        <p14:creationId xmlns:p14="http://schemas.microsoft.com/office/powerpoint/2010/main" val="3171157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342" y="333137"/>
            <a:ext cx="10536071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При установлении заболевания животных ИРТ в соответствии с приказом Министерства сельского хозяйства РФ №476 от 19.12.2011г. « Об утверждении перечня заразных в том числе особо опасных болезней животных по которым могут устанавливаться ограничительные мероприятия (карантин)» Постановлением Губернатора субъекта РФ хозяйство объявляется неблагополучным по ИРТ и вводятся ограничения, по которым в хозяйстве запрещают перегруппировки и вывоз животных в другие хозяйства, вывоз фуража, предметов ухода, выезд транспорта без предварительной дезинфекции. Молоко от больных и подозрительных по заболеванию коров подвергается пастеризации. Больные животные подвергаются изоляции и лечению, остальные животные эпизоотического очага вакцинируются живой вакциной. Животноводческие помещения подвергаются систематической дезинфекции, обеспечивается нормальный микроклимат, улучшается кормление животных. Ограничения с откормочных и репродуктивных хозяйств снимают через 30 дней после последнего случая выздоровления или убоя больного ИРТ животного, проведения заключительных мероприятий по обезвреживанию вируса во внешней среде.</a:t>
            </a:r>
          </a:p>
        </p:txBody>
      </p:sp>
    </p:spTree>
    <p:extLst>
      <p:ext uri="{BB962C8B-B14F-4D97-AF65-F5344CB8AC3E}">
        <p14:creationId xmlns:p14="http://schemas.microsoft.com/office/powerpoint/2010/main" val="415839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1378" y="519837"/>
            <a:ext cx="98673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Инфекционный </a:t>
            </a:r>
            <a:r>
              <a:rPr lang="ru-RU" sz="2800" dirty="0" err="1" smtClean="0"/>
              <a:t>ринотрахеит</a:t>
            </a:r>
            <a:r>
              <a:rPr lang="ru-RU" sz="2800" dirty="0" smtClean="0"/>
              <a:t> крупного рогатого скота (ИРТ, пузырьковая сыпь, инфекционный </a:t>
            </a:r>
            <a:r>
              <a:rPr lang="ru-RU" sz="2800" dirty="0" err="1" smtClean="0"/>
              <a:t>вульвовагинит-боланопостит</a:t>
            </a:r>
            <a:r>
              <a:rPr lang="ru-RU" sz="2800" dirty="0" smtClean="0"/>
              <a:t>, инфекционный ринит, «красный нос») — остро протекающее контагиозное вирусное заболевание, характеризующееся лихорадкой, общим угнетением, </a:t>
            </a:r>
            <a:r>
              <a:rPr lang="ru-RU" sz="2800" dirty="0" err="1" smtClean="0"/>
              <a:t>коньюктивитом</a:t>
            </a:r>
            <a:r>
              <a:rPr lang="ru-RU" sz="2800" dirty="0" smtClean="0"/>
              <a:t> и преимущественно катарально-некротическим поражением респираторного тракта и половых путей КРС.</a:t>
            </a:r>
          </a:p>
        </p:txBody>
      </p:sp>
    </p:spTree>
    <p:extLst>
      <p:ext uri="{BB962C8B-B14F-4D97-AF65-F5344CB8AC3E}">
        <p14:creationId xmlns:p14="http://schemas.microsoft.com/office/powerpoint/2010/main" val="98942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6789" y="708884"/>
            <a:ext cx="990827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Возбудитель болезни — герпетический вирус, который в большом количестве содержится в слизистых оболочках верхних дыхательных путей, вульвы и </a:t>
            </a:r>
            <a:r>
              <a:rPr lang="ru-RU" sz="2800" dirty="0" err="1" smtClean="0"/>
              <a:t>вагины</a:t>
            </a:r>
            <a:r>
              <a:rPr lang="ru-RU" sz="2800" dirty="0" smtClean="0"/>
              <a:t>, в тканях препуция и пениса. Температура 56 градусов инактивирует вирус через 20минут, при температуре 37 градусов в течении 10дней, солнечные лучи убивают вирус через 48 часов. Раствор формалина 1:500 убивает вирус через 24часа. Ацетон, эфир, хлороформ и этиловый спирт убивает вирус моментально.</a:t>
            </a:r>
          </a:p>
        </p:txBody>
      </p:sp>
    </p:spTree>
    <p:extLst>
      <p:ext uri="{BB962C8B-B14F-4D97-AF65-F5344CB8AC3E}">
        <p14:creationId xmlns:p14="http://schemas.microsoft.com/office/powerpoint/2010/main" val="407337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9808" y="0"/>
            <a:ext cx="10822675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Эпизоотические данные. </a:t>
            </a:r>
          </a:p>
          <a:p>
            <a:r>
              <a:rPr lang="ru-RU" sz="2000" dirty="0" smtClean="0"/>
              <a:t>В естественных условиях к инфекционному </a:t>
            </a:r>
            <a:r>
              <a:rPr lang="ru-RU" sz="2000" dirty="0" err="1" smtClean="0"/>
              <a:t>ринотрахеиту</a:t>
            </a:r>
            <a:r>
              <a:rPr lang="ru-RU" sz="2000" dirty="0" smtClean="0"/>
              <a:t> восприимчив только крупный рогатый скот любого возраста. Заболеванию наиболее подвержен молодняк старше одного года. Основным источником заболевания являются больные животные и латентные вирусоносители. При попадание в неблагополучное хозяйство восприимчивые животные заболевают в течение 10-14 дней. Распространение заболевания происходит контактно, </a:t>
            </a:r>
            <a:r>
              <a:rPr lang="ru-RU" sz="2000" dirty="0" err="1" smtClean="0"/>
              <a:t>интраназально</a:t>
            </a:r>
            <a:r>
              <a:rPr lang="ru-RU" sz="2000" dirty="0" smtClean="0"/>
              <a:t>, воздушно-</a:t>
            </a:r>
            <a:r>
              <a:rPr lang="ru-RU" sz="2000" dirty="0" err="1" smtClean="0"/>
              <a:t>капельно</a:t>
            </a:r>
            <a:r>
              <a:rPr lang="ru-RU" sz="2000" dirty="0" smtClean="0"/>
              <a:t>, со спермой, через инфицированные корма, предметы обихода, обслуживающий персонал, выгулы, загоны, прогонные трассы и пастбища, водоемы, транспортные средства. Распространению болезни способствуют скученное содержание скота и вольная случка. Особенно опасны быки-производители, переболевшие генитальной формой ИРТ. В механическом разносе инфекции могут принимать участие даже невосприимчивые к ней виды животных, птица и насекомые. Инфекционный </a:t>
            </a:r>
            <a:r>
              <a:rPr lang="ru-RU" sz="2000" dirty="0" err="1" smtClean="0"/>
              <a:t>риноторахеит</a:t>
            </a:r>
            <a:r>
              <a:rPr lang="ru-RU" sz="2000" dirty="0" smtClean="0"/>
              <a:t> наблюдается во все времена года, независимо от климатических условий. Однако наиболее часто ее вспышки происходят осенью, зимой и весной. Первые случаи </a:t>
            </a:r>
            <a:r>
              <a:rPr lang="ru-RU" sz="2000" dirty="0" err="1" smtClean="0"/>
              <a:t>ринотрахеита</a:t>
            </a:r>
            <a:r>
              <a:rPr lang="ru-RU" sz="2000" dirty="0" smtClean="0"/>
              <a:t> в хозяйстве обычно появляются приблизительно через 3 недели (чаще 1-3 месяца) после его заноса в хозяйство. После чего болезнь среди контактируемого поголовья быстро распространяется (2-3недели), охватывая практически все восприимчивое поголовье, и принимает размеры эпизоотии, продолжающейся обычно 4-6недель. В то же время в откормочных хозяйствах ИРТ может длится несколько месяцев, принимая хроническое течение.</a:t>
            </a:r>
          </a:p>
        </p:txBody>
      </p:sp>
    </p:spTree>
    <p:extLst>
      <p:ext uri="{BB962C8B-B14F-4D97-AF65-F5344CB8AC3E}">
        <p14:creationId xmlns:p14="http://schemas.microsoft.com/office/powerpoint/2010/main" val="275560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8173" y="148821"/>
            <a:ext cx="1048148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Патогенез. </a:t>
            </a:r>
          </a:p>
          <a:p>
            <a:r>
              <a:rPr lang="ru-RU" sz="2600" dirty="0" smtClean="0"/>
              <a:t>Вирус ИРТ обладает выраженным тропизмом к эпителиальным клеткам органов дыхания и размножения. Вирус репродуцируется, вызывая гибель и слущивание клеток, в результате чего образуются эрозии в респираторном тракте; узелки и пустулы на слизистой половых органов. Адсорбируясь на лейкоцитах, вирус проникает в лимфатические узлы, а затем в кровь. Вследствие этого развивается угнетение и лихорадка. При прохождении </a:t>
            </a:r>
            <a:r>
              <a:rPr lang="ru-RU" sz="2600" dirty="0" err="1" smtClean="0"/>
              <a:t>гематоэнцефалитического</a:t>
            </a:r>
            <a:r>
              <a:rPr lang="ru-RU" sz="2600" dirty="0" smtClean="0"/>
              <a:t> и плацентарного барьера патологические изменения развиваются в мозге, плаценте, матке, плоде. Это приводит к гибели плода в последнем триместре стельности. ИРТ КРС зачастую протекает в ассоциации с парагриппом-3, вирусной диареей, </a:t>
            </a:r>
            <a:r>
              <a:rPr lang="ru-RU" sz="2600" dirty="0" err="1" smtClean="0"/>
              <a:t>пастереллезом</a:t>
            </a:r>
            <a:r>
              <a:rPr lang="ru-RU" sz="2600" dirty="0" smtClean="0"/>
              <a:t>, сальмонеллезом и др.</a:t>
            </a:r>
          </a:p>
        </p:txBody>
      </p:sp>
    </p:spTree>
    <p:extLst>
      <p:ext uri="{BB962C8B-B14F-4D97-AF65-F5344CB8AC3E}">
        <p14:creationId xmlns:p14="http://schemas.microsoft.com/office/powerpoint/2010/main" val="2571314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025" y="0"/>
            <a:ext cx="1132764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Клинические признаки. </a:t>
            </a:r>
          </a:p>
          <a:p>
            <a:r>
              <a:rPr lang="ru-RU" sz="1700" dirty="0" smtClean="0"/>
              <a:t>Клиническое проявление ИРТ у крупного рогатого скота зависит от путей проникновения, физиологического состояния и возраста животных.</a:t>
            </a:r>
          </a:p>
          <a:p>
            <a:r>
              <a:rPr lang="ru-RU" sz="1700" dirty="0" smtClean="0"/>
              <a:t>Инкубационный период при экспериментальном заражении телят колеблется от двух до семи дней, а при спонтанной инфекции достигает 2-12 дней и более (до 40дней). Различают острое, подострое и хроническое течение и следующие формы </a:t>
            </a:r>
            <a:r>
              <a:rPr lang="ru-RU" sz="1700" dirty="0" err="1" smtClean="0"/>
              <a:t>формы</a:t>
            </a:r>
            <a:r>
              <a:rPr lang="ru-RU" sz="1700" dirty="0" smtClean="0"/>
              <a:t> болезни: респираторную, генитальную, </a:t>
            </a:r>
            <a:r>
              <a:rPr lang="ru-RU" sz="1700" dirty="0" err="1" smtClean="0"/>
              <a:t>кератоконьюктивальную</a:t>
            </a:r>
            <a:r>
              <a:rPr lang="ru-RU" sz="1700" dirty="0" smtClean="0"/>
              <a:t>, </a:t>
            </a:r>
            <a:r>
              <a:rPr lang="ru-RU" sz="1700" dirty="0" err="1" smtClean="0"/>
              <a:t>менингоэнцефалитную</a:t>
            </a:r>
            <a:r>
              <a:rPr lang="ru-RU" sz="1700" dirty="0" smtClean="0"/>
              <a:t> и атипичную (</a:t>
            </a:r>
            <a:r>
              <a:rPr lang="ru-RU" sz="1700" dirty="0" err="1" smtClean="0"/>
              <a:t>энтеритная</a:t>
            </a:r>
            <a:r>
              <a:rPr lang="ru-RU" sz="1700" dirty="0" smtClean="0"/>
              <a:t> или </a:t>
            </a:r>
            <a:r>
              <a:rPr lang="ru-RU" sz="1700" dirty="0" err="1" smtClean="0"/>
              <a:t>эмфиземная</a:t>
            </a:r>
            <a:r>
              <a:rPr lang="ru-RU" sz="1700" dirty="0" smtClean="0"/>
              <a:t>). </a:t>
            </a:r>
          </a:p>
          <a:p>
            <a:r>
              <a:rPr lang="ru-RU" sz="1700" b="1" dirty="0" smtClean="0"/>
              <a:t>Респираторная форма</a:t>
            </a:r>
            <a:r>
              <a:rPr lang="ru-RU" sz="1700" dirty="0" smtClean="0"/>
              <a:t>. Острое течение наблюдается главным образом у откормочного поголовья молодняка. Болезнь начинается с резкого повышения температуры тела до 40,5-41,7 градусов. Затем у животного появляется обильная саливация, серозное истечение из носа, иногда с незначительной примесью крови, гиперемия носового зеркальца и слизистой оболочки носовой полости. Дыхание у больного животного становится учащенным, поверхностным, во время движения больного животного отмечаем ярко выраженную одышку, которая обусловлена скоплением экссудата в носовой полости, гортани и трахеи, сухой кашель. Спустя сутки на гиперемированной слизистой оболочке носа могут появляться светлые зоны с мелкими очагами некроза и поверхностными, незначительными язвами. Истечение из носовой полости становится гнойным, а выдыхаемый воздух зловонным. У отдельных животных развивается </a:t>
            </a:r>
            <a:r>
              <a:rPr lang="ru-RU" sz="1700" dirty="0" err="1" smtClean="0"/>
              <a:t>коньюктивит</a:t>
            </a:r>
            <a:r>
              <a:rPr lang="ru-RU" sz="1700" dirty="0" smtClean="0"/>
              <a:t>, появляется понос, мутнеет роговица. У больного животного развивается общее угнетение, ухудшается или полностью пропадает аппетит, у коров снижается лактация, наступает истощение, у стельных животных могут быть аборты. Прогрессирует упадок сил, больное животное больше лежит и в последующем без посторонней помощи не может подняться. Смерть у больных ИТР обычно наступает от </a:t>
            </a:r>
            <a:r>
              <a:rPr lang="ru-RU" sz="1700" dirty="0" err="1" smtClean="0"/>
              <a:t>секундарной</a:t>
            </a:r>
            <a:r>
              <a:rPr lang="ru-RU" sz="1700" dirty="0" smtClean="0"/>
              <a:t> бактериальной бронхопневмонии. Выздоровевшие животные восстанавливают свои весовые кондиции только спустя несколько месяцев. Острому течению болезни сопутствует ее быстрое распространение. В результате в течение первых 10 дней больными оказываются почти все поголовье неблагополучной группы. Летальность при остром течении достигает 2-10% и более.</a:t>
            </a:r>
          </a:p>
        </p:txBody>
      </p:sp>
    </p:spTree>
    <p:extLst>
      <p:ext uri="{BB962C8B-B14F-4D97-AF65-F5344CB8AC3E}">
        <p14:creationId xmlns:p14="http://schemas.microsoft.com/office/powerpoint/2010/main" val="1700146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6664" y="561792"/>
            <a:ext cx="988097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/>
              <a:t>Подострое течение ИРТ </a:t>
            </a:r>
            <a:r>
              <a:rPr lang="ru-RU" sz="2200" dirty="0" smtClean="0"/>
              <a:t>сопровождается меньшим охватом поголовья (10-15%) неблагополучного стада и невысокой летальностью (1-2%). При этом максимальный подъем энзоотической вспышки наступает к 15-му дню, затем наступает спад, и спустя 30-40 суток вспышка ИРТ почти прекращается. ИРТ более доброкачественно протекает у </a:t>
            </a:r>
            <a:r>
              <a:rPr lang="ru-RU" sz="2200" dirty="0" err="1" smtClean="0"/>
              <a:t>лактирующих</a:t>
            </a:r>
            <a:r>
              <a:rPr lang="ru-RU" sz="2200" dirty="0" smtClean="0"/>
              <a:t> животных. Болезнь у них характеризуется коротким периодом (1-2дня) умеренной лихорадки. При этом слюнотечение и истечение из носовой полости незначительны и непродолжительны, животные спустя 10-15 дней клинически полностью выздоравливают, восстанавливая при этом свою молочную продуктивность. </a:t>
            </a:r>
          </a:p>
          <a:p>
            <a:r>
              <a:rPr lang="ru-RU" sz="2200" b="1" dirty="0" smtClean="0"/>
              <a:t>Хроническое течение ИРТ </a:t>
            </a:r>
            <a:r>
              <a:rPr lang="ru-RU" sz="2200" dirty="0" smtClean="0"/>
              <a:t>обычно имеет место в конце энзоотии, являясь следствием перехода острых и подострых случаев болезни. Болезнь может продолжаться свыше 1,5 месяцев при меньшей выраженности симптомов. В случае осложнения ИРТ вторичной инфекцией выздоровление больного животного наступает медленнее.</a:t>
            </a:r>
          </a:p>
        </p:txBody>
      </p:sp>
    </p:spTree>
    <p:extLst>
      <p:ext uri="{BB962C8B-B14F-4D97-AF65-F5344CB8AC3E}">
        <p14:creationId xmlns:p14="http://schemas.microsoft.com/office/powerpoint/2010/main" val="111588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1003" y="474345"/>
            <a:ext cx="103313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Генитальная форма ИРТ </a:t>
            </a:r>
            <a:r>
              <a:rPr lang="ru-RU" sz="2400" dirty="0" smtClean="0"/>
              <a:t>у маточного поголовья проявляется отказом от корма, снижением продуктивности, гиперемией и отеком слизистой вульвы и влагалища. В дальнейшем появляются везикулы, пустулы и развивается пустулезный </a:t>
            </a:r>
            <a:r>
              <a:rPr lang="ru-RU" sz="2400" dirty="0" err="1" smtClean="0"/>
              <a:t>вульвовагинит</a:t>
            </a:r>
            <a:r>
              <a:rPr lang="ru-RU" sz="2400" dirty="0" smtClean="0"/>
              <a:t> с развитием язв. У быков патологический процесс локализуется на слизистой оболочке препуция. </a:t>
            </a:r>
          </a:p>
          <a:p>
            <a:r>
              <a:rPr lang="ru-RU" sz="2400" b="1" dirty="0" smtClean="0"/>
              <a:t>Атипичная форма ИРТ </a:t>
            </a:r>
            <a:r>
              <a:rPr lang="ru-RU" sz="2400" dirty="0" smtClean="0"/>
              <a:t>характеризуется тем, что при ней, кроме характерных клинических признаков, у больных животных развивается подкожная эмфизема, которая распространяется вдоль живота и бедер. У больного животного в результате поражения кишечника возникает понос. Стельные животные нередко абортируют. К этой же форме относятся и те случаи ИРТ, когда болезнь проявляется только </a:t>
            </a:r>
            <a:r>
              <a:rPr lang="ru-RU" sz="2400" dirty="0" err="1" smtClean="0"/>
              <a:t>коньюктивитами</a:t>
            </a:r>
            <a:r>
              <a:rPr lang="ru-RU" sz="2400" dirty="0" smtClean="0"/>
              <a:t>. После </a:t>
            </a:r>
            <a:r>
              <a:rPr lang="ru-RU" sz="2400" dirty="0" err="1" smtClean="0"/>
              <a:t>переболевания</a:t>
            </a:r>
            <a:r>
              <a:rPr lang="ru-RU" sz="2400" dirty="0" smtClean="0"/>
              <a:t> животные выделяют вирус в течение 2-4 недель.</a:t>
            </a:r>
          </a:p>
        </p:txBody>
      </p:sp>
    </p:spTree>
    <p:extLst>
      <p:ext uri="{BB962C8B-B14F-4D97-AF65-F5344CB8AC3E}">
        <p14:creationId xmlns:p14="http://schemas.microsoft.com/office/powerpoint/2010/main" val="376479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4525" y="0"/>
            <a:ext cx="10604311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Патологоанатомические изменения. </a:t>
            </a:r>
          </a:p>
          <a:p>
            <a:r>
              <a:rPr lang="ru-RU" sz="2200" dirty="0" smtClean="0"/>
              <a:t>Основные патологоанатомические изменения у больных ИРТ животных локализуются в носовой полости, гортани, глотке и трахее. Слизистая оболочка носовой полости гиперемирована и припухшая, слизистые глотки и гортани гиперемированы. При остром течении ИРТ на слизистых оболочках часто обнаруживают гнойно-фибринозные пленки, которые легко удаляются с поверхности слизистых оболочек, иногда слизистая оболочка бывает </a:t>
            </a:r>
            <a:r>
              <a:rPr lang="ru-RU" sz="2200" dirty="0" err="1" smtClean="0"/>
              <a:t>очагово</a:t>
            </a:r>
            <a:r>
              <a:rPr lang="ru-RU" sz="2200" dirty="0" smtClean="0"/>
              <a:t> </a:t>
            </a:r>
            <a:r>
              <a:rPr lang="ru-RU" sz="2200" dirty="0" err="1" smtClean="0"/>
              <a:t>некротизирована</a:t>
            </a:r>
            <a:r>
              <a:rPr lang="ru-RU" sz="2200" dirty="0" smtClean="0"/>
              <a:t>. Нередко слизистые оболочки глотки, гортани и трахеи покрыты гнойно-фибринозным экссудатом. Легкие и бронхи часто заполнены пенистой жидкостью. У отдельных павших животных выявляем эмфизему легких и бронхопневмонию. Часто у павших животных выявляем острое воспаление и изъязвление слизистой оболочки сычуга и в различной степени выраженное воспаление кишечника. Селезенка слегка увеличена в размере и дряблая. Заглоточные, шейные, </a:t>
            </a:r>
            <a:r>
              <a:rPr lang="ru-RU" sz="2200" dirty="0" err="1" smtClean="0"/>
              <a:t>предлопаточные</a:t>
            </a:r>
            <a:r>
              <a:rPr lang="ru-RU" sz="2200" dirty="0" smtClean="0"/>
              <a:t> и в особенности медиастинальные и перибронхиальные лимфатические узлы увеличены, </a:t>
            </a:r>
            <a:r>
              <a:rPr lang="ru-RU" sz="2200" dirty="0" err="1" smtClean="0"/>
              <a:t>геморрагичны</a:t>
            </a:r>
            <a:r>
              <a:rPr lang="ru-RU" sz="2200" dirty="0" smtClean="0"/>
              <a:t> и отечны. В каждом случае при </a:t>
            </a:r>
            <a:r>
              <a:rPr lang="ru-RU" sz="2200" dirty="0" err="1" smtClean="0"/>
              <a:t>патвскрытии</a:t>
            </a:r>
            <a:r>
              <a:rPr lang="ru-RU" sz="2200" dirty="0" smtClean="0"/>
              <a:t> под капсулой селезенки, под эндокардом и эпикардом находим кровоизлияния. Сосуды головного мозга переполнены кровью.</a:t>
            </a:r>
          </a:p>
        </p:txBody>
      </p:sp>
    </p:spTree>
    <p:extLst>
      <p:ext uri="{BB962C8B-B14F-4D97-AF65-F5344CB8AC3E}">
        <p14:creationId xmlns:p14="http://schemas.microsoft.com/office/powerpoint/2010/main" val="303523420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1839</Words>
  <Application>Microsoft Office PowerPoint</Application>
  <PresentationFormat>Широкоэкранный</PresentationFormat>
  <Paragraphs>27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Легкий дым</vt:lpstr>
      <vt:lpstr>Инфекционный ринотрахеит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Инфекционный ринотрахеит</dc:title>
  <dc:creator>Администратор</dc:creator>
  <cp:lastModifiedBy>Администратор</cp:lastModifiedBy>
  <cp:revision>2</cp:revision>
  <dcterms:created xsi:type="dcterms:W3CDTF">2020-04-20T10:03:55Z</dcterms:created>
  <dcterms:modified xsi:type="dcterms:W3CDTF">2020-04-20T10:20:03Z</dcterms:modified>
</cp:coreProperties>
</file>