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33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637054"/>
          </a:xfrm>
        </p:spPr>
        <p:txBody>
          <a:bodyPr>
            <a:normAutofit fontScale="90000"/>
          </a:bodyPr>
          <a:lstStyle/>
          <a:p>
            <a:r>
              <a:rPr lang="ru-RU" dirty="0"/>
              <a:t>Комплексная диагностика, меры профилактики и ликвидации </a:t>
            </a:r>
            <a:r>
              <a:rPr lang="ru-RU" dirty="0" smtClean="0"/>
              <a:t>инфекционного </a:t>
            </a:r>
            <a:r>
              <a:rPr lang="ru-RU" dirty="0" err="1" smtClean="0"/>
              <a:t>ринотрахеита</a:t>
            </a:r>
            <a:r>
              <a:rPr lang="ru-RU" dirty="0" smtClean="0"/>
              <a:t> КРС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7406640" cy="1752600"/>
          </a:xfrm>
        </p:spPr>
        <p:txBody>
          <a:bodyPr/>
          <a:lstStyle/>
          <a:p>
            <a:r>
              <a:rPr lang="ru-RU" dirty="0" smtClean="0"/>
              <a:t>Выполнила: студентка </a:t>
            </a:r>
            <a:r>
              <a:rPr lang="ru-RU" dirty="0" smtClean="0"/>
              <a:t>541 </a:t>
            </a:r>
            <a:r>
              <a:rPr lang="ru-RU" dirty="0" smtClean="0"/>
              <a:t>группы</a:t>
            </a:r>
          </a:p>
          <a:p>
            <a:r>
              <a:rPr lang="ru-RU" dirty="0" smtClean="0"/>
              <a:t>Гребенщикова У.В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88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Предварительный диагноз на ИРТ ставится на основании клинических, эпизоотологических и патологоанатомических данных. Окончательный диагноз ставится на основании лабораторных исследований. Для прижизненной диагностики в вирусологическую лабораторию направляют от 5 до 8 проб истечений из носовой полости, глаз, каловые массы от животных с клиническими проявлениями заболевания, а также сыворотку крови от больных и переболевших животных; от вынужденно убитых, павших — кусочки носовой перегородки, трахеи, легких, печени, селезенки, мозга, регионарных лимфатических узлов, взятых в течение первых 2 часов после гибели; от абортированных плодов — паренхиматозные органы, плодные оболочки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r>
              <a:rPr lang="ru-RU" dirty="0"/>
              <a:t>Для диагностики используют метод </a:t>
            </a:r>
            <a:r>
              <a:rPr lang="ru-RU" dirty="0" err="1"/>
              <a:t>иммунофлюоресценции</a:t>
            </a:r>
            <a:r>
              <a:rPr lang="ru-RU" dirty="0"/>
              <a:t>, РТГА, ИФА и ПЦР-диагностику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65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и ликвидация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ru-RU" dirty="0"/>
              <a:t>Мероприятия по профилактике и ликвидации ИРТ в хозяйстве проводятся в соответствии с инструкцией о мероприятиях по профилактике </a:t>
            </a:r>
            <a:r>
              <a:rPr lang="ru-RU" dirty="0" err="1"/>
              <a:t>иликвидации</a:t>
            </a:r>
            <a:r>
              <a:rPr lang="ru-RU" dirty="0"/>
              <a:t> заболевания крупного рогатого скота инфекционным </a:t>
            </a:r>
            <a:r>
              <a:rPr lang="ru-RU" dirty="0" err="1"/>
              <a:t>ринотрахеитом</a:t>
            </a:r>
            <a:r>
              <a:rPr lang="ru-RU" dirty="0"/>
              <a:t>- пустулезным </a:t>
            </a:r>
            <a:r>
              <a:rPr lang="ru-RU" dirty="0" err="1"/>
              <a:t>вульвовагинитом</a:t>
            </a:r>
            <a:r>
              <a:rPr lang="ru-RU" dirty="0"/>
              <a:t>. (Утвержденной Главным управлением ветеринарии Министерства сельского хозяйства СССР 26 июля 1984г</a:t>
            </a:r>
            <a:r>
              <a:rPr lang="ru-RU" dirty="0" smtClean="0"/>
              <a:t>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03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и ликвидация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dirty="0"/>
              <a:t>Как и при других болезнях вирусной этиологии, в основе профилактики ИРТ крупного рогатого скота лежит система ветеринарно-санитарных и зоогигиенических мероприятий. При этом первостепенное значение в профилактике ИРТ имеет создание для животных нормальных зоогигиенических условий содержания и их полноценное кормление. В многоотраслевых хозяйствах профилактические меры имеют свои особенности. К примеру, на молочных комплексах и на племенных станциях большое внимание должно уделяться </a:t>
            </a:r>
            <a:r>
              <a:rPr lang="ru-RU" dirty="0" err="1"/>
              <a:t>карантинированию</a:t>
            </a:r>
            <a:r>
              <a:rPr lang="ru-RU" dirty="0"/>
              <a:t> и исследованию на ИРТ всех ввозимых в хозяйство животных и быков-производителей; исключается вольная случка (только искусственное осеменение). На племенных станциях быков-производителей не вакцинируют против ИРТ. В специализированных комплексах по </a:t>
            </a:r>
            <a:r>
              <a:rPr lang="ru-RU" dirty="0" err="1"/>
              <a:t>доращиванию</a:t>
            </a:r>
            <a:r>
              <a:rPr lang="ru-RU" dirty="0"/>
              <a:t> и откорму скота должны строго выдерживать сроки комплектования групп животных, при этом соблюдать принцип « все свободно — все занято», своевременно выделять слабых животных, проводят профилактические аэрозольные дезинфекции в присутствии животных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74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</a:t>
            </a:r>
            <a:r>
              <a:rPr lang="ru-RU" smtClean="0"/>
              <a:t>и ликвидация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dirty="0"/>
              <a:t>При установлении заболевания животных ИРТ в соответствии с приказом Министерства сельского хозяйства РФ №476 от 19.12.2011г. « Об утверждении перечня заразных в том числе особо опасных болезней животных по которым могут устанавливаться ограничительные мероприятия (карантин)» Постановлением Губернатора субъекта РФ хозяйство объявляется неблагополучным по ИРТ и вводятся ограничения, по которым в хозяйстве запрещают перегруппировки и вывоз животных в другие хозяйства, вывоз фуража, предметов ухода, выезд транспорта без предварительной дезинфекции. Молоко от больных и подозрительных по заболеванию коров подвергается пастеризации. Больные животные подвергаются изоляции и лечению, остальные животные эпизоотического очага вакцинируются живой вакциной. Животноводческие помещения подвергаются систематической дезинфекции, обеспечивается нормальный микроклимат, улучшается кормление животных. Ограничения с откормочных и репродуктивных хозяйств снимают через 30 дней после последнего случая выздоровления или убоя больного ИРТ животного, проведения заключительных мероприятий по обезвреживанию вируса во внешней среде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662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505670"/>
            <a:ext cx="79560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Спасибо за внимание!!!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9574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</TotalTime>
  <Words>468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Комплексная диагностика, меры профилактики и ликвидации инфекционного ринотрахеита КРС</vt:lpstr>
      <vt:lpstr>Диагностика</vt:lpstr>
      <vt:lpstr>Профилактика и ликвидация</vt:lpstr>
      <vt:lpstr>Профилактика и ликвидация</vt:lpstr>
      <vt:lpstr>Профилактика и ликвидация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диагностика, меры профилактики и ликвидации инфекционного ринотрахеита КРС</dc:title>
  <dc:creator>Анастасия</dc:creator>
  <cp:lastModifiedBy>Каркуха</cp:lastModifiedBy>
  <cp:revision>3</cp:revision>
  <dcterms:created xsi:type="dcterms:W3CDTF">2019-05-14T17:33:15Z</dcterms:created>
  <dcterms:modified xsi:type="dcterms:W3CDTF">2020-04-15T17:59:02Z</dcterms:modified>
</cp:coreProperties>
</file>