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0AA5B57F-E45F-4652-AB19-4AF4E3C5055D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33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645166"/>
          </a:xfrm>
        </p:spPr>
        <p:txBody>
          <a:bodyPr>
            <a:normAutofit/>
          </a:bodyPr>
          <a:lstStyle/>
          <a:p>
            <a:r>
              <a:rPr lang="ru-RU" dirty="0"/>
              <a:t>Комплексная диагностика, меры профилактики и </a:t>
            </a:r>
            <a:r>
              <a:rPr lang="ru-RU" dirty="0" smtClean="0"/>
              <a:t>ликвидации вирусная диареи </a:t>
            </a:r>
            <a:r>
              <a:rPr lang="ru-RU" dirty="0"/>
              <a:t>КРС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293096"/>
            <a:ext cx="7406640" cy="1752600"/>
          </a:xfrm>
        </p:spPr>
        <p:txBody>
          <a:bodyPr/>
          <a:lstStyle/>
          <a:p>
            <a:r>
              <a:rPr lang="ru-RU" dirty="0" smtClean="0"/>
              <a:t>Выполнила: студентка </a:t>
            </a:r>
            <a:r>
              <a:rPr lang="ru-RU" dirty="0" smtClean="0"/>
              <a:t>541 </a:t>
            </a:r>
            <a:r>
              <a:rPr lang="ru-RU" dirty="0" smtClean="0"/>
              <a:t>группы</a:t>
            </a:r>
          </a:p>
          <a:p>
            <a:r>
              <a:rPr lang="ru-RU" dirty="0" smtClean="0"/>
              <a:t>Гребенщикова У.В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70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dirty="0"/>
              <a:t>П</a:t>
            </a:r>
            <a:r>
              <a:rPr lang="ru-RU" dirty="0" smtClean="0"/>
              <a:t>о </a:t>
            </a:r>
            <a:r>
              <a:rPr lang="ru-RU" dirty="0"/>
              <a:t>данным эпизоотологического анализа, клиническим и патологоанатомическим признакам практически поставить невозможно ввиду разнообразия проявления вирусной диареи и сходства со многими патологическими явлениями различной этиологии, наблюдаемыми у крупного рогатого скота. Лишь в качестве подозрения следует учитывать быстрое распространение в стаде заболевания, сопровождающегося лихорадкой, диареей, эрозиями в ротовой полости и ранней лейкопенией. Основу диагностики составляют лабораторные методы идентификации вируса, а клинические показатели могут являться лишь подспорьем для ускоренного диагноза их во вторичных случаях.</a:t>
            </a:r>
          </a:p>
        </p:txBody>
      </p:sp>
    </p:spTree>
    <p:extLst>
      <p:ext uri="{BB962C8B-B14F-4D97-AF65-F5344CB8AC3E}">
        <p14:creationId xmlns:p14="http://schemas.microsoft.com/office/powerpoint/2010/main" val="1744734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ru-RU" dirty="0"/>
              <a:t>Для прижизненного выделения вируса диареи в период лихорадки и выраженного клинического течения болезни берут носовые, глоточные смывы, фекалии, кровь, а из патологического материала— кусочки пораженных отделов пищеварительного тракта, брыжеечных и заглоточных лимфоузлов. Материалом после осветления и обработки антибиотиками заражают культуру клеток, восприимчивых телят или используют как антиген в реакциях диффузионной преципитации, связывания комплемента и наиболее чувствительной и применяемой чаще всего — реакции нейтрализации с эталонными </a:t>
            </a:r>
            <a:r>
              <a:rPr lang="ru-RU" dirty="0" err="1"/>
              <a:t>антисыворотками</a:t>
            </a:r>
            <a:r>
              <a:rPr lang="ru-RU" dirty="0"/>
              <a:t>. Для характеристики истинного распространения возбудителя и бессимптомных форм течения болезни ретроспективный диагноз ставят на основании данных реакции нейтрализации эталонного цитопатогенного штамма вируса (обычно Орегон-С24У) и с исследуемыми сыворотками. Рекомендуется брать парные сыворотки, полученные с интервалом в 1 неделю.</a:t>
            </a:r>
          </a:p>
        </p:txBody>
      </p:sp>
    </p:spTree>
    <p:extLst>
      <p:ext uri="{BB962C8B-B14F-4D97-AF65-F5344CB8AC3E}">
        <p14:creationId xmlns:p14="http://schemas.microsoft.com/office/powerpoint/2010/main" val="962461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dirty="0"/>
              <a:t>При дифференциации вирусной диареи необходимо исключить чуму крупного рогатого скота, инфекционный </a:t>
            </a:r>
            <a:r>
              <a:rPr lang="ru-RU" dirty="0" err="1"/>
              <a:t>ринотрахеит</a:t>
            </a:r>
            <a:r>
              <a:rPr lang="ru-RU" dirty="0"/>
              <a:t>, злокачественную катаральную горячку, паратуберкулезный энтерит. Кроме перечисленных болезней, сходные симптомы наблюдаются при эфемерной лихорадке, ящуре, транспортной лихорадке — парагриппе-3, болезнях Ибараки и </a:t>
            </a:r>
            <a:r>
              <a:rPr lang="ru-RU" dirty="0" err="1"/>
              <a:t>Акабане</a:t>
            </a:r>
            <a:r>
              <a:rPr lang="ru-RU" dirty="0"/>
              <a:t>, диареях молодняка корона-, </a:t>
            </a:r>
            <a:r>
              <a:rPr lang="ru-RU" dirty="0" err="1"/>
              <a:t>ротавирусной</a:t>
            </a:r>
            <a:r>
              <a:rPr lang="ru-RU" dirty="0"/>
              <a:t> природы, </a:t>
            </a:r>
            <a:r>
              <a:rPr lang="ru-RU" dirty="0" err="1"/>
              <a:t>некро</a:t>
            </a:r>
            <a:r>
              <a:rPr lang="ru-RU" dirty="0"/>
              <a:t>- и </a:t>
            </a:r>
            <a:r>
              <a:rPr lang="ru-RU" dirty="0" err="1"/>
              <a:t>колибактериозе</a:t>
            </a:r>
            <a:r>
              <a:rPr lang="ru-RU" dirty="0"/>
              <a:t>, гиперкератозе, алиментарных отравлениях. Необходимо учитывать вероятность смешанного течения вирусной диареи с </a:t>
            </a:r>
            <a:r>
              <a:rPr lang="ru-RU" dirty="0" err="1"/>
              <a:t>пневмоэнтеритами</a:t>
            </a:r>
            <a:r>
              <a:rPr lang="ru-RU" dirty="0"/>
              <a:t> </a:t>
            </a:r>
            <a:r>
              <a:rPr lang="ru-RU" dirty="0" err="1"/>
              <a:t>вирусобактериальной</a:t>
            </a:r>
            <a:r>
              <a:rPr lang="ru-RU" dirty="0"/>
              <a:t> этиологии.</a:t>
            </a:r>
          </a:p>
        </p:txBody>
      </p:sp>
    </p:spTree>
    <p:extLst>
      <p:ext uri="{BB962C8B-B14F-4D97-AF65-F5344CB8AC3E}">
        <p14:creationId xmlns:p14="http://schemas.microsoft.com/office/powerpoint/2010/main" val="2726013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 и ликвидация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dirty="0"/>
              <a:t>Вакцину применяют для коров на 8-м месяце стельности и телят. Для этой категории коров рекомендуют применять вакцину, изготовленную из вируса, ослабленного на кроликах. После двойного внутримышечного введения вакцины корова получает иммунитет на 6 месяцев.</a:t>
            </a:r>
          </a:p>
          <a:p>
            <a:pPr marL="82296" indent="0">
              <a:buNone/>
            </a:pPr>
            <a:r>
              <a:rPr lang="ru-RU" smtClean="0"/>
              <a:t>В </a:t>
            </a:r>
            <a:r>
              <a:rPr lang="ru-RU" dirty="0"/>
              <a:t>неблагополучных хозяйствах для профилактики используют сыворотку от коров-</a:t>
            </a:r>
            <a:r>
              <a:rPr lang="ru-RU" dirty="0" err="1"/>
              <a:t>реконвалесцентов</a:t>
            </a:r>
            <a:r>
              <a:rPr lang="ru-RU" dirty="0"/>
              <a:t>. При обнаружении вируса хозяйство объявляют неблагополучным и закрывают на карантин. Больных коров изолируют от стада до выздоровления или падежа. Помещения ежедневно обрабатывают дезинфицирующими растворами. Хозяйство объявляют благополучным спустя месяц после выздоровления последней больной коровы.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3857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36912"/>
            <a:ext cx="79560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Спасибо за внимание!!!</a:t>
            </a:r>
            <a:endParaRPr lang="ru-RU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36617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385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Комплексная диагностика, меры профилактики и ликвидации вирусная диареи КРС</vt:lpstr>
      <vt:lpstr>Диагностика</vt:lpstr>
      <vt:lpstr>Диагностика</vt:lpstr>
      <vt:lpstr>Диагностика</vt:lpstr>
      <vt:lpstr>Профилактика и ликвидация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диагностика, меры профилактики и ликвидации вирусная диареи КРС</dc:title>
  <dc:creator>Анастасия</dc:creator>
  <cp:lastModifiedBy>Каркуха</cp:lastModifiedBy>
  <cp:revision>2</cp:revision>
  <dcterms:created xsi:type="dcterms:W3CDTF">2019-05-14T17:27:57Z</dcterms:created>
  <dcterms:modified xsi:type="dcterms:W3CDTF">2020-04-15T17:56:31Z</dcterms:modified>
</cp:coreProperties>
</file>