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85800" y="500043"/>
            <a:ext cx="7772400" cy="3100408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КОМПЛЕКСНАЯ ДИАГНОСТИКА . МЕРОПРИЯТИЯ ПО ПРОФИЛАКТИКЕ И ЛИКВИДАЦИИ БОЛЕЗНЕЙ ЖВАЧНЫХ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Инфекционный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ринотрахеит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крупного рогатого скота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5357826"/>
            <a:ext cx="1636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Подготовил: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5786454"/>
            <a:ext cx="2053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mtClean="0"/>
              <a:t>Студент </a:t>
            </a:r>
            <a:r>
              <a:rPr lang="ru-RU" smtClean="0"/>
              <a:t>6 </a:t>
            </a:r>
            <a:r>
              <a:rPr lang="ru-RU" dirty="0" smtClean="0"/>
              <a:t>курса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143108" y="5786454"/>
            <a:ext cx="18197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Левицкий А.В.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Инфекционный </a:t>
            </a:r>
            <a:r>
              <a:rPr lang="ru-RU" dirty="0" err="1" smtClean="0"/>
              <a:t>ринотрахеит</a:t>
            </a:r>
            <a:r>
              <a:rPr lang="ru-RU" dirty="0" smtClean="0"/>
              <a:t> —контагиозная вирусная болезнь, характеризующаяся главным образом поражением верхних дыхательных путей, </a:t>
            </a:r>
            <a:r>
              <a:rPr lang="ru-RU" dirty="0" err="1" smtClean="0"/>
              <a:t>вульвовагинитом</a:t>
            </a:r>
            <a:r>
              <a:rPr lang="ru-RU" dirty="0" smtClean="0"/>
              <a:t> </a:t>
            </a:r>
            <a:r>
              <a:rPr lang="ru-RU" dirty="0" err="1" smtClean="0"/>
              <a:t>баланопоститом</a:t>
            </a:r>
            <a:r>
              <a:rPr lang="ru-RU" dirty="0" smtClean="0"/>
              <a:t>, абортами, энцефалитом. Болезнь широко распространена, особенно в странах с развитым промышленным животноводством.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Вирус размножается в культурах клеток из органов и тканей телят, овец, свиней и кролика, особенно хорошо — в культурах клеток </a:t>
            </a:r>
            <a:r>
              <a:rPr lang="ru-RU" dirty="0" err="1" smtClean="0"/>
              <a:t>тестикулов</a:t>
            </a:r>
            <a:r>
              <a:rPr lang="ru-RU" dirty="0" smtClean="0"/>
              <a:t> бычков и почек эмбриона коровы. Полная </a:t>
            </a:r>
            <a:r>
              <a:rPr lang="ru-RU" dirty="0" err="1" smtClean="0"/>
              <a:t>инактивация</a:t>
            </a:r>
            <a:r>
              <a:rPr lang="ru-RU" dirty="0" smtClean="0"/>
              <a:t> вируса происходит через 45 </a:t>
            </a:r>
            <a:r>
              <a:rPr lang="ru-RU" dirty="0" err="1" smtClean="0"/>
              <a:t>сут</a:t>
            </a:r>
            <a:r>
              <a:rPr lang="ru-RU" dirty="0" smtClean="0"/>
              <a:t> хранения при </a:t>
            </a:r>
            <a:r>
              <a:rPr lang="ru-RU" i="1" dirty="0" err="1" smtClean="0"/>
              <a:t>t</a:t>
            </a:r>
            <a:r>
              <a:rPr lang="ru-RU" dirty="0" smtClean="0"/>
              <a:t> 22°С и через 7—20 мин при </a:t>
            </a:r>
            <a:r>
              <a:rPr lang="ru-RU" i="1" dirty="0" err="1" smtClean="0"/>
              <a:t>t</a:t>
            </a:r>
            <a:r>
              <a:rPr lang="ru-RU" dirty="0" smtClean="0"/>
              <a:t> 56°С. Вирус быстро инактивируется в кислой среде, разрушается </a:t>
            </a:r>
            <a:r>
              <a:rPr lang="ru-RU" dirty="0" err="1" smtClean="0"/>
              <a:t>жирорастворителями</a:t>
            </a:r>
            <a:r>
              <a:rPr lang="ru-RU" dirty="0" smtClean="0"/>
              <a:t> и в растворе формальдегида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0" dirty="0" smtClean="0"/>
              <a:t>Этиология</a:t>
            </a:r>
            <a:endParaRPr lang="ru-RU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У молодняка мясных пород болезнь протекает боле тяжело.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Чаще возникает в хозяйствах с большим поголовьем скота, при скученном содержании животных.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Источником инфекции является больное животное.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Эпизоотология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Предупреждение основывается на проведении общих ветеринарно-санитарных мероприятий и повышении </a:t>
            </a:r>
            <a:r>
              <a:rPr lang="ru-RU" dirty="0" err="1" smtClean="0"/>
              <a:t>резистентности</a:t>
            </a:r>
            <a:r>
              <a:rPr lang="ru-RU" dirty="0" smtClean="0"/>
              <a:t> организма животных. Больных животных изолируют, а животных, достигших кондиционной массы, сдают на бойню. При возникновении болезни в хозяйстве проводят  мероприятия, направленные на разрыв эпизоотической цепи; прекращают ввод новых животных. </a:t>
            </a:r>
          </a:p>
          <a:p>
            <a:pPr>
              <a:buNone/>
            </a:pPr>
            <a:r>
              <a:rPr lang="ru-RU" dirty="0" smtClean="0"/>
              <a:t>Для специфической профилактики применяют живые и инактивированные вакцины.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0" dirty="0" smtClean="0"/>
              <a:t>Профилактика и меры борьбы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</TotalTime>
  <Words>187</Words>
  <Application>Microsoft Office PowerPoint</Application>
  <PresentationFormat>Экран (4:3)</PresentationFormat>
  <Paragraphs>17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Lucida Sans Unicode</vt:lpstr>
      <vt:lpstr>Times New Roman</vt:lpstr>
      <vt:lpstr>Verdana</vt:lpstr>
      <vt:lpstr>Wingdings 2</vt:lpstr>
      <vt:lpstr>Wingdings 3</vt:lpstr>
      <vt:lpstr>Открытая</vt:lpstr>
      <vt:lpstr>Презентация PowerPoint</vt:lpstr>
      <vt:lpstr>Презентация PowerPoint</vt:lpstr>
      <vt:lpstr>Этиология</vt:lpstr>
      <vt:lpstr>Эпизоотология</vt:lpstr>
      <vt:lpstr>Профилактика и меры борьбы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Алина</dc:creator>
  <cp:lastModifiedBy>Admin</cp:lastModifiedBy>
  <cp:revision>3</cp:revision>
  <dcterms:created xsi:type="dcterms:W3CDTF">2020-04-12T17:00:43Z</dcterms:created>
  <dcterms:modified xsi:type="dcterms:W3CDTF">2020-04-13T11:33:11Z</dcterms:modified>
</cp:coreProperties>
</file>