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69" autoAdjust="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31004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КОМПЛЕКСНАЯ ДИАГНОСТИКА . МЕРОПРИЯТИЯ ПО ПРОФИЛАКТИКЕ И ЛИКВИДАЦИИ БОЛЕЗНЕЙ ЖВАЧНЫХ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Вирусная диарея КРС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357826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Подготовил: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5786454"/>
            <a:ext cx="2201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Студент 6 </a:t>
            </a:r>
            <a:r>
              <a:rPr lang="ru-RU" dirty="0" smtClean="0"/>
              <a:t>курса,</a:t>
            </a: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5786454"/>
            <a:ext cx="1819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Левицкий А.В.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ru-RU" b="1" dirty="0" smtClean="0"/>
              <a:t>Вирусная диарея крупного рогатого скота</a:t>
            </a:r>
            <a:r>
              <a:rPr lang="ru-RU" dirty="0" smtClean="0"/>
              <a:t> — инфекционная контагиозная болезнь преимущественно молодых животных, вызываемая вирусом.</a:t>
            </a:r>
          </a:p>
          <a:p>
            <a:pPr>
              <a:buNone/>
            </a:pPr>
            <a:r>
              <a:rPr lang="ru-RU" dirty="0" smtClean="0"/>
              <a:t>Характерные признаки болезни: лихорадка, эрозионно-язвенное воспаление слизистых оболочек пищеварительного тракта, диарея (понос), ринит, конъюнктивит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3429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Основным источником возбудителя инфекции являются больные и переболевшие животные, выделяющие вирус с мочой, калом, слюной, экссудатом из воспалительных очагов.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Болезнь протекает в форме эпизоотии, заболеваемость от 10 до 100% животных в стаде, летальность 10—90%. Диагноз ставят на основании эпизоотологических данных, клинических признаков, результатов лабораторных исследований.</a:t>
            </a:r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ru-RU" dirty="0" smtClean="0"/>
              <a:t>Протекание болезни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Специфическое лечение не разработано. Животных обеспечивают легкопереваримыми кормами, применяют антибиотики и сульфаниламидные препараты. Целесообразно использовать ихтиол в дозе 5—10 г в 100—200 мл воды в течение 3—4 дней. Ротовую полость при наличии язв орошают 0,1—0,2% раствором калия перманганата. Профилактика: изоляция больных животных, вакцинация</a:t>
            </a:r>
            <a:r>
              <a:rPr lang="ru-RU" baseline="30000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Лечение: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95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КОМПЛЕКСНАЯ ДИАГНОСТИКА . МЕРОПРИЯТИЯ ПО ПРОФИЛАКТИКЕ И ЛИКВИДАЦИИ БОЛЕЗНЕЙ ЖВАЧНЫХ</vt:lpstr>
      <vt:lpstr>Презентация PowerPoint</vt:lpstr>
      <vt:lpstr>Презентация PowerPoint</vt:lpstr>
      <vt:lpstr>Протекание болезни</vt:lpstr>
      <vt:lpstr>Лечение: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 , МЕРОПРИЯТИЯ ПО ПРОФИЛАКТИКЕ И ЛИКВИДАЦИИ БОЛЕЗНЕЙ ЖВАЧНЫХ</dc:title>
  <dc:creator>Алина</dc:creator>
  <cp:lastModifiedBy>Admin</cp:lastModifiedBy>
  <cp:revision>4</cp:revision>
  <dcterms:created xsi:type="dcterms:W3CDTF">2020-04-12T16:42:33Z</dcterms:created>
  <dcterms:modified xsi:type="dcterms:W3CDTF">2020-04-13T11:31:31Z</dcterms:modified>
</cp:coreProperties>
</file>