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0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669" autoAdjust="0"/>
  </p:normalViewPr>
  <p:slideViewPr>
    <p:cSldViewPr>
      <p:cViewPr varScale="1">
        <p:scale>
          <a:sx n="81" d="100"/>
          <a:sy n="81" d="100"/>
        </p:scale>
        <p:origin x="105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3100408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КОМПЛЕКСНАЯ ДИАГНОСТИКА . МЕРОПРИЯТИЯ ПО ПРОФИЛАКТИКЕ И ЛИКВИДАЦИИ БОЛЕЗНЕЙ ЖВАЧНЫХ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Блутанг</a:t>
            </a:r>
            <a:endPara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5357826"/>
            <a:ext cx="1636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Подготовил: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5786454"/>
            <a:ext cx="2053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mtClean="0"/>
              <a:t>Студент </a:t>
            </a:r>
            <a:r>
              <a:rPr lang="ru-RU" smtClean="0"/>
              <a:t>6 </a:t>
            </a:r>
            <a:r>
              <a:rPr lang="ru-RU" dirty="0" smtClean="0"/>
              <a:t>курса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43108" y="5786454"/>
            <a:ext cx="18197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Левицкий А.В.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 Это инфекционное неконтагиозное заболевание крупного рогатого скота, овец, коз и диких жвачных животных. Под названиями «синий язык».  По классификации МЭБ отнесено к опасным заболеваниям.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Блутанг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Возбудителем заболевания является вирус рода </a:t>
            </a:r>
            <a:r>
              <a:rPr lang="ru-RU" dirty="0" err="1" smtClean="0"/>
              <a:t>Orbivirus</a:t>
            </a:r>
            <a:r>
              <a:rPr lang="ru-RU" dirty="0" smtClean="0"/>
              <a:t> семейства </a:t>
            </a:r>
            <a:r>
              <a:rPr lang="ru-RU" dirty="0" err="1" smtClean="0"/>
              <a:t>Reoviriclae</a:t>
            </a:r>
            <a:r>
              <a:rPr lang="ru-RU" dirty="0" smtClean="0"/>
              <a:t>. </a:t>
            </a:r>
            <a:r>
              <a:rPr lang="ru-RU" dirty="0" err="1" smtClean="0"/>
              <a:t>Серогруппа</a:t>
            </a:r>
            <a:r>
              <a:rPr lang="ru-RU" dirty="0" smtClean="0"/>
              <a:t> вируса </a:t>
            </a:r>
            <a:r>
              <a:rPr lang="ru-RU" dirty="0" err="1" smtClean="0"/>
              <a:t>Блутанга</a:t>
            </a:r>
            <a:r>
              <a:rPr lang="ru-RU" dirty="0" smtClean="0"/>
              <a:t> включает в себя 24 серотипа. </a:t>
            </a:r>
          </a:p>
          <a:p>
            <a:pPr>
              <a:buNone/>
            </a:pPr>
            <a:r>
              <a:rPr lang="ru-RU" dirty="0" smtClean="0"/>
              <a:t>Нагревание до 60 С◦   инактивирует вирус за 5 минут, обработка 3% раствором едкого натра и 70◦  спиртом — за 5 минут.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Заболевание </a:t>
            </a:r>
            <a:r>
              <a:rPr lang="ru-RU" dirty="0" err="1" smtClean="0"/>
              <a:t>Блутангом</a:t>
            </a:r>
            <a:r>
              <a:rPr lang="ru-RU" dirty="0" smtClean="0"/>
              <a:t> носит сезонный характер и совпадает с периодом наибольшей активности насекомых. Основными переносчиками возбудителя служат распространенные практически повсеместно — мокрецы 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Отмечается интенсивная гиперемия языка до развития отека, </a:t>
            </a:r>
            <a:r>
              <a:rPr lang="ru-RU" dirty="0" err="1" smtClean="0"/>
              <a:t>синюшности</a:t>
            </a:r>
            <a:r>
              <a:rPr lang="ru-RU" dirty="0" smtClean="0"/>
              <a:t> и выпадения языка изо рта, что послужило названию заболевания «синий язык» в русском варианте.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Диагноз ставят, учитывая эпизоотические данные, клиническую картину заболевания, патологоанатомические изменения и результаты лабораторных исследований. Для постановки окончательного диагноза необходимо провести выделение вируса и его идентификацию с постановкой </a:t>
            </a:r>
            <a:r>
              <a:rPr lang="ru-RU" dirty="0" err="1" smtClean="0"/>
              <a:t>биопробы</a:t>
            </a:r>
            <a:r>
              <a:rPr lang="ru-RU" dirty="0" smtClean="0"/>
              <a:t>.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Переболевшие животные приобретают пожизненный иммунитет к серотипу вируса, вызвавшего заболевание, но возможно заражение этого животного повторно другим серотипом. Для иммунизации животных применяют живую вакцину «</a:t>
            </a:r>
            <a:r>
              <a:rPr lang="ru-RU" dirty="0" err="1" smtClean="0"/>
              <a:t>Александера</a:t>
            </a:r>
            <a:r>
              <a:rPr lang="ru-RU" dirty="0" smtClean="0"/>
              <a:t>» из 4-х штаммов, разработанную в 1947 г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158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Lucida Sans Unicode</vt:lpstr>
      <vt:lpstr>Times New Roman</vt:lpstr>
      <vt:lpstr>Verdana</vt:lpstr>
      <vt:lpstr>Wingdings 2</vt:lpstr>
      <vt:lpstr>Wingdings 3</vt:lpstr>
      <vt:lpstr>Открытая</vt:lpstr>
      <vt:lpstr>КОМПЛЕКСНАЯ ДИАГНОСТИКА . МЕРОПРИЯТИЯ ПО ПРОФИЛАКТИКЕ И ЛИКВИДАЦИИ БОЛЕЗНЕЙ ЖВАЧНЫХ</vt:lpstr>
      <vt:lpstr>Блутанг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КОМПЛЕКСНАЯ ДИАГНОСТИКА . МЕРОПРИЯТИЯ ПО ПРОФИЛАКТИКЕ И ЛИКВИДАЦИИ БОЛЕЗНЕЙ ЖВАЧНЫХ</dc:title>
  <dc:creator>Алина</dc:creator>
  <cp:lastModifiedBy>Admin</cp:lastModifiedBy>
  <cp:revision>2</cp:revision>
  <dcterms:created xsi:type="dcterms:W3CDTF">2020-04-12T18:44:17Z</dcterms:created>
  <dcterms:modified xsi:type="dcterms:W3CDTF">2020-04-13T11:33:43Z</dcterms:modified>
</cp:coreProperties>
</file>