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AE60-5603-4FBB-81AB-1B2A75033868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5944-F24D-4B16-B898-E877B6B949E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AE60-5603-4FBB-81AB-1B2A75033868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5944-F24D-4B16-B898-E877B6B949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AE60-5603-4FBB-81AB-1B2A75033868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5944-F24D-4B16-B898-E877B6B949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AE60-5603-4FBB-81AB-1B2A75033868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5944-F24D-4B16-B898-E877B6B949E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AE60-5603-4FBB-81AB-1B2A75033868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5944-F24D-4B16-B898-E877B6B949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AE60-5603-4FBB-81AB-1B2A75033868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5944-F24D-4B16-B898-E877B6B949E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AE60-5603-4FBB-81AB-1B2A75033868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5944-F24D-4B16-B898-E877B6B949E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AE60-5603-4FBB-81AB-1B2A75033868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5944-F24D-4B16-B898-E877B6B949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AE60-5603-4FBB-81AB-1B2A75033868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5944-F24D-4B16-B898-E877B6B949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AE60-5603-4FBB-81AB-1B2A75033868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5944-F24D-4B16-B898-E877B6B949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AE60-5603-4FBB-81AB-1B2A75033868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75944-F24D-4B16-B898-E877B6B949E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66BAE60-5603-4FBB-81AB-1B2A75033868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7A75944-F24D-4B16-B898-E877B6B949E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26669" y="1700808"/>
            <a:ext cx="7416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диагностика, меры профилактики и ликвидации болезней жвачных - Вирусная диарея КРС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77930" y="616530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Сажина А.С. 542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920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496" y="116632"/>
            <a:ext cx="910850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Вирусная диарея (болезнь слизистых оболочек) крупного рогатого скота.</a:t>
            </a: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Bovine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diarrhea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Mucosal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disease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— контагиозная болезнь преимущественно молодняка крупного рогатого скота. Вызывается она РНК-содержащим вирусом сем.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Togaviridae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сопровождается лихорадкой, эрозивно-язвенным воспалением слизистой оболочки пищеварительного тракта, ринитом и диареей.</a:t>
            </a: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Возбудитель 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Bovine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virus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diarrhea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Mucosal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disease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pestivirus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является типичным видом рода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Restivirus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Размер вирионов от 30 до 50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вирус чувствителен к эфиру, хлороформу, трипсину,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дезоксихолату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кислой среде, последовательному замораживанию и оттаиванию и хранится годами при температуре ниже минус 20°С. Разные штаммы вируса антигенно идентичны. Вирус диареи имеет растворимый антиген, который является общим с вирусом чумы свиней.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275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62611"/>
            <a:ext cx="5256584" cy="61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8395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3935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и клинические признаки болезни: инкубационный период длится 2-14 дня. Различают острое, подострое, хроническое и латентное течение болезни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Острое течение: наблюдается обычно в начале эпизоотии и преимущественно среди молодняка. Заболевание проявляется внезапным подъёмом температуры тела до 39,8-41,5С, лейкопенией (2-3 тыс. клеток в 1 мм3), угнетением, потерей аппетита. В ротовой полости и на носовом зеркальце появляются  гиперемированные припухлости, которые быстро превращаются в папулы, везикулы, а затем в эрозии и язвы. Через 1-2 суток отмечаются слизистые, а затем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слизисто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гнойные истечения из носа,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слёзотечение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Аналогичные  изъязвления часто обнаруживают в ноздрях, во влагалище. На 7-9 день появляется диарея. Испражнения зловонные, водянистые, с наличием слизи, сгустков крови. У некоторых животных бывает кашель, помутнение роговицы Они быстро худеют, стоят угнетённые, сгорбленные. У коров снижается продуктивность, возможны аборты, особенно в ранний период стельности. От больных коров часто рождаются  телята с признаками вирусной диареи, которые гибнут в период от 18 до 96 часов.</a:t>
            </a:r>
          </a:p>
          <a:p>
            <a:pPr indent="4572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Подострое течение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признаки, только более сглаженные.</a:t>
            </a:r>
          </a:p>
          <a:p>
            <a:pPr indent="4572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Хроническое течение встречается редко.</a:t>
            </a:r>
          </a:p>
          <a:p>
            <a:pPr indent="4572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Латентное течение - болезнь протекает бессимптомно,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переболевание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обнаруживают по наличию специфических антител. Латентное течение у стельных коров нередко  приводит к абортам, рождению мёртвых телят, диареи новорождённых. Аборты регистрируются у 50% больных коров.</a:t>
            </a:r>
          </a:p>
        </p:txBody>
      </p:sp>
    </p:spTree>
    <p:extLst>
      <p:ext uri="{BB962C8B-B14F-4D97-AF65-F5344CB8AC3E}">
        <p14:creationId xmlns:p14="http://schemas.microsoft.com/office/powerpoint/2010/main" val="2062380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7346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Диагноз.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признаки, результаты гематологии, исследований, па-тол. изменения, а также эпизоотологические  данные позволяют поставить предварительный диагноз. Эти данные подтверждаются методами лабораторного исследования (реакция нейтрализации, РСК, РДП в геле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агара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метод флуоресцирующих антител). В. д. к. р. с. дифференцируют от чумы, транспортной лихорадки,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инфекц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ринотрахеита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ящура,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паратуберкулёза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инфекц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стоматита,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некробактериоза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злокачественной катаральной горячки, гиперкератозов и отравлений.</a:t>
            </a: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Лечение.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Специфическая терапия не разработана. Иногда целесообразно применение симптоматических средств.</a:t>
            </a: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и меры борьбы.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Рекомендуются убой больного скота и проведение ограничительных мероприятий. В помещениях проводят дезинфекцию раствором лизола с содержанием 5 % ДВ, 1 %-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раствором формальдегида, 3 %-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горячим раствором гидроокиси натрия, осветленным раствором хлорной извести с содержанием 3 %  активного хлора.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781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42088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64287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</TotalTime>
  <Words>528</Words>
  <Application>Microsoft Office PowerPoint</Application>
  <PresentationFormat>Экран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</dc:creator>
  <cp:lastModifiedBy>Анастасия</cp:lastModifiedBy>
  <cp:revision>2</cp:revision>
  <dcterms:created xsi:type="dcterms:W3CDTF">2020-03-23T21:44:44Z</dcterms:created>
  <dcterms:modified xsi:type="dcterms:W3CDTF">2020-03-23T21:54:17Z</dcterms:modified>
</cp:coreProperties>
</file>