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26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83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6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48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1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05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2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19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35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ACB6DF1-99C3-45A2-83EC-34B37EBF4B8F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CC4F73B-550E-4432-8B36-7C2689093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4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 ,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ПРОФИЛАКТИКЕ 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ЛИКВИДАЦИИ БОЛЕЗНИ :Парагрипп-3 КРС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504" y="4599296"/>
            <a:ext cx="4103886" cy="65850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Подготовила: Иванова Анна 543гр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26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Парагрипп-3 крупного рогатого скота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Парагрипп-3 крупного рогатого скота (ПГ-3 КРС) (транспортная лихорадка крупного рогатого скота, параинфлюэнца-3) –остро протекающая контагиозная вирусная болезнь, главным образом телят, характеризующаяся лихорадкой, конъюнктивитом и катаральным воспалением верхних дыхательных путей, в тяжелых случаях с поражением легких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92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крупного рогатого скота диагностируют на основании эпизоотологических, клинических, патолого-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анатомческих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 и результатов обязательного лабораторного исследования. Клинико-эпизоотологические и патологоанатомические признаки служат лишь основанием для постановки предположительного диагноза, поскольку сходные 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симптомы отмечаются при ряде других болезней. Окончательный диагноз устанавливают только после результатов вирусологического и серологического исследований с использованием специфических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диагностикумов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Бактериологически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исключают бактериальную инфекцию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вирусологического исследования используют носовую слизь в первые дни болезни, а также лимфоузлы (бронхиальные, средостенные, заглоточные), слизистую оболочку носовой полости, гортани, трахеи, кусочки легких, взятые не позднее 2 ч после убоя или гибели животного. Материал посылают в лабораторию свежим в термосе со льдом.</a:t>
            </a:r>
          </a:p>
        </p:txBody>
      </p:sp>
    </p:spTree>
    <p:extLst>
      <p:ext uri="{BB962C8B-B14F-4D97-AF65-F5344CB8AC3E}">
        <p14:creationId xmlns:p14="http://schemas.microsoft.com/office/powerpoint/2010/main" val="371487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вируса проводят на культуре клеток или куриных эмбрионах путем их заражения исследуемым материалом. Наличие вируса в культуре клеток или куриных эмбрионах определяют с помощью РГА и РГА с эритроцитами морской свинки. При получении положительного результата проводят серологическую идентификацию выделенного вируса в одной из серологических реакций (РТГА, РН, РТГА ). Вирус можно обнаружить также с помощью РИФ, позволяющей выявить специфический вирусный антиген в мазках из носовой слизи в течение нескольких часов с момента взятия материала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Серологическую (ретроспективную) диагностику осуществляют с целью выявления нарастания уровня антител в парных пробах сывороток крови больных и переболевших животных. Для этого берут кровь от животных в первые 2-3 дня болезни и спустя 2-3 недели. Сыворотки исследуют в РТГА или РНВГ (реакции нейтрализации вирусных гемагглютининов). Лабораторный диагноз ставят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 результатов обнаружения вирусного антигена в патологическом материале или выделения и идентификации вируса, или установления 4-кратного нарастания титра антител в крови переболевших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113654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меры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борьбы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неблагополучных хозяйствах необходимо строго соблюдать комплекс общих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ветерпнарно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-сани-тарных мероприятий. Весь поступающий в хозяйство скот необходимо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карантинировать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появлении болезни в хозяйстве надо организовать мероприятия, не допускающие распространение ее. Для этого устраняют причины, способствующие распространению болезни (сырость, сквозняки, скученность животных), выявляют и изолируют больных животных. На неблагополучный телятник накладывают ограничения. Персонал, обслуживающий больных животных, не должен входить в помещения, в которых размещаются здоровые телята. Текущую дезинфекцию помещений проводят регулярно 20%-ной взвесью гашеной извести или 2%-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ным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раствором едкого натра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Битл Джеймс (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Bittle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James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1970) в США в целях борьбы с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парагриппом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инфекционным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ринотрахеитом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вирусной диареей рекомендует проводить следующие мероприятия: </a:t>
            </a:r>
            <a:r>
              <a:rPr lang="ru-RU" sz="2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карантинировать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вновь поступающих животных на 30 дней; вакцинировать всех телят в 1-4- и 5-9-месячном возрасте; вакцинировать коров за 3-4 недели до покрытия. Стельных коров не вакцинировать; вакцинировать ежегодно всех быков и непокрытых коров.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90889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8</TotalTime>
  <Words>505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Corbel</vt:lpstr>
      <vt:lpstr>Times New Roman</vt:lpstr>
      <vt:lpstr>Базис</vt:lpstr>
      <vt:lpstr>КОМПЛЕКСНАЯ ДИАГНОСТИКА , МЕРОПРИЯТИЯ ПО ПРОФИЛАКТИКЕ И ЛИКВИДАЦИИ БОЛЕЗНИ :Парагрипп-3 КРС</vt:lpstr>
      <vt:lpstr>Парагрипп-3 крупного рогатого скота </vt:lpstr>
      <vt:lpstr>ДИАГНОСТИКА</vt:lpstr>
      <vt:lpstr>Презентация PowerPoint</vt:lpstr>
      <vt:lpstr>Профилактика и меры борьбы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 , МЕРОПРИЯТИЯ ПО ПРОФИЛАКТИКЕ И ЛИКВИДАЦИИ БОЛЕЗНИ :Парагрипп-3 КРС</dc:title>
  <dc:creator>Аня</dc:creator>
  <cp:lastModifiedBy>Аня</cp:lastModifiedBy>
  <cp:revision>1</cp:revision>
  <dcterms:created xsi:type="dcterms:W3CDTF">2020-04-13T12:55:09Z</dcterms:created>
  <dcterms:modified xsi:type="dcterms:W3CDTF">2020-04-13T13:14:21Z</dcterms:modified>
</cp:coreProperties>
</file>