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68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8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5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57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98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3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5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1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78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1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5A7DFCA-8DE2-4155-BB63-B606C8E7BC87}" type="datetimeFigureOut">
              <a:rPr lang="ru-RU" smtClean="0"/>
              <a:t>13.04.2020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BC649A3-F12D-4E10-AD2B-19F9B13CF7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0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ДИАГНОСТИКА ,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ПРОФИЛАКТИКЕ 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ЛИКВИДАЦИИ БОЛЕЗНИ :Болезнь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Шмаленберг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69540" y="4626591"/>
            <a:ext cx="3407850" cy="6312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Подготовила: Иванова Анна 543гр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5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Отмена ограничительных мероприятий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Ограничительные мероприятия (карантин) могут быть отменены после 30 дней при БШ после получения двукратных отрицательных результатов лабораторных исследований животных в неблагополучном пункте и проведения всех необходимых заключительных мероприятий, с подтверждением лабораторного контроля качества заключительной дезинфекции.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92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701040"/>
            <a:ext cx="9875520" cy="135636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Шмаленберг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олезнь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вызываемая вирусом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Шмаленберг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августе 2011года первоначально была зарегистрирована как массовое заболевание дойных коров в Северной Рейн-Вестфалии (Германия) и на северо-западе Нидерландов. Свое название болезнь получила по месту своей первой регистрации. Болезнь по решению ветеринарных специалистов ЕС признана эмерджентной, трансграничной и неизвестной. На сегодняшний день по данным МЭБ этот новый вирус поражающий жвачных парнокопытных животных (крупный рогатый скот, овцы, козы) обнаружен в 7 странах Евросоюза:(Германия, Нидерланды, Великобритания, Франция, Люксембург, Италия, Бельгия). Отмечается тенденция территориального и количественного распространения инфекции, как по количеству неблагополучных пунктов, так и по количеству зараженных животных на территории этих государств. Болезнь сопровождается лихорадкой, расстройством желудочно-кишечного тракта, снижением аппетита и надоев, падежом новорожденного молодняка и взрослых животных, абортами, преждевременными родами, рождением мертвых и нежизнеспособных телят, ягнят и козлят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41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Великобритании болезнь диагностируют с помощью ПЦР теста, который выявляет существующие формы вредоносных микроорганизмов при хронических и скрыто протекающих формах инфекции. Для этого используют не только материал, взятый от больного животного, но также предметы окружающей среды (образцы грунта, воды и т. д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 что тест демонстрирует высокую эффективность, у такого способа диагностики есть один существенный недостаток – его высокая цена, из-за чего он недоступен большинству фермеров. Именно поэтому европейские государственные институты заняты поиском более простых и менее трудоемких методов диагностирования вируса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Российские ученые разработали тест-систему для выявления вируса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Шмалленберга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позволяет выявить РНК-вирус в клиническом и патологическом материале в течение 3 часов.</a:t>
            </a:r>
          </a:p>
        </p:txBody>
      </p:sp>
    </p:spTree>
    <p:extLst>
      <p:ext uri="{BB962C8B-B14F-4D97-AF65-F5344CB8AC3E}">
        <p14:creationId xmlns:p14="http://schemas.microsoft.com/office/powerpoint/2010/main" val="5004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692" y="322997"/>
            <a:ext cx="9875520" cy="482221"/>
          </a:xfrm>
        </p:spPr>
        <p:txBody>
          <a:bodyPr>
            <a:normAutofit fontScale="90000"/>
          </a:bodyPr>
          <a:lstStyle/>
          <a:p>
            <a:r>
              <a:rPr lang="ru-RU" dirty="0"/>
              <a:t>Меры </a:t>
            </a:r>
            <a:r>
              <a:rPr lang="ru-RU" dirty="0" smtClean="0"/>
              <a:t>борьбы и 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955343"/>
            <a:ext cx="11477767" cy="5140657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Подозрение на БШ может быть определено на основании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информации о неблагополучии территории, с которой был завезен скот, его генетический (племенной) материал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обнаружения у животных характерных для БШ клинических признаков и патологоанатомических изменений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выявления антител к вирусу БШ у одного или нескольких животных стада, животноводческого предприятия, населенного пункта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При подозрении на заболевание животных БШ в хозяйстве (ферме, населенном пункте, стаде) вводят ограничения по условиям, которых запрещается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перегруппировка животных без разрешения государственной ветеринарной службы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вывод (вывоз) из хозяйства для племенных целей и реализации животных, потомства и генетического материала от них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быков-производителей для вольной случки и получения спермы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вывод (вывоз) животных для убоя без разрешения государственной ветеринарной службы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и реализация молока в сыром виде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50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4636" y="528850"/>
            <a:ext cx="9872871" cy="5735471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всех животных неблагополучного по БШ стада каждые 45 дней отбираются пробы для проведения серологических исследований. Кроме того, дополнительно проводятся исследования местного скота в зоне радиусом не менее 10 км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Ответственными за выполнение данных мероприятий являются владельцы животных и ветеринарный врач (ветеринарные врачи), ответственные за ветеринарное обслуживание данного хозяйства (фермы, населенного пункта, стада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 Подозреваемых в заражении животных, от которых получают генетический (племенной) материал исследуют на наличие антител и/или генома вируса двукратно с интервалом 15-20 дней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 Животных из неблагополучного пункта, которых оплодотворяли спермой от больных производителей или использовали как реципиентов для пересадки эмбрионов за 60 дней до появления заболевания, относят к группе риска и подвергают двукратному лабораторному исследованию с интервалом 15-20 дней методом ИФА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4.5. Благополучные по БШ хозяйства, которые использовали сперму, эмбрионы, яйцеклетки от больных или инфицированных животных из неблагополучного пункта за 60 дней до возникновения заболевания, относят к группе риска. Животных в таких хозяйствах подвергают двукратному лабораторному исследованию с интервалом 15-20 дней серологическими методами. При выявлении положительных результатов проводят ПЦР исследование.</a:t>
            </a: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38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2764" y="382137"/>
            <a:ext cx="9883107" cy="614149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4.6. В благополучных хозяйствах по БШ, восприимчивых животных, которые поступали из неблагополучного пункта в течение последних 60 дней подвергают двукратному лабораторному исследованию с интервалом 15-20 дней методом ИФА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4.7. В случае обнаружения в подозреваемой группе животных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серопозитивных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БШ особей, владелец может отказаться от проведения исследований и отправить всю группу животных на убой под контролем государственной ветеринарной службы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 При постановке диагноза на БШ в эпизоотическом очаге и неблагополучном пункте вводится ограничительные мероприятия (карантин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5.1.1. В очаге организуются мероприятия по условиям которых запрещается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перегруппировка животных без разрешения специалистов государственной ветеринарной службы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вывод (вывоз) из хозяйства для племенных целей и реализации животных, потомства и генетического материала от них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быков-производителей для вольной случки и получения спермы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вывод (вывоз) животных для убоя без разрешения специалистов государственной ветеринарной службы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и реализация молока в сыром виде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сбор, обработку, закладку на хранение генетического (племенного) материала (сперма, эмбрионы, яйцеклетки).</a:t>
            </a: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1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696" y="409433"/>
            <a:ext cx="10074175" cy="568656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5.1.2. Убой больных животных на мясо запрещается. В случае вынужденного убоя или падежа, туши/трупы направляются на утилизацию в безопасных условиях или на уничтожение в соответствии с действующими ветеринарно-санитарными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5.1.3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Убой подозреваемых в заражении животных и условно здоровых животных допускается на предприятиях по убою, при согласовании с государственной ветеринарной службой субъекта в конце смены или в выделенный день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животных транспортируют на убойные площадки или мясоперерабатывающие предприятия на специальном транспорте с соблюдением условий, обеспечивающих их защиту от укусов кровососущих насекомых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мясо и другие продукты, полученные от убоя животных, подозреваемых в заражении БШ, направляют на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промпереработку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изготовления вареных колбас или проварку с учетом действующих ветеринарно-санитарных правил п.11.3.1. и п.11.3.5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 момента убоя до направления мяса на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промпереработку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проварку допускается его временное хранение в санитарных камерах холодильников, с соблюдением условий его сохранности, изоляции от других партий мяса и целевого использования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внутренние органы, другие продукты убоя направляют на техническую утилизацию или уничтожение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после убоя производят дезинфекцию, дезинсекцию 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дезакаризацию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всех мест, где находилась подвергнутая убою группа животных согласно инструкциям по применению препаратов и действующим правилам.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9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526" y="395785"/>
            <a:ext cx="9951346" cy="5700215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5.1.5. Шкуры клинически здоровых животных, убитых в период неблагополучия хозяйства по БШ, дезинфицируют согласно утвержденной Минсельхозом СССР от 27 декабря 1979 года "Инструкции по дезинфекции сырья животного происхождения и предприятий по его заготовке, хранению и обработке" (далее - Инструкции) и вывозят из хозяйства после снятия карантина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5.1.6. Шерсть, заготовленную в неблагополучном хозяйстве, подвергают дезинфекцию и вывозят после снятия карантина в таре из плотной ткани на перерабатывающие шерсть предприятия, где проводят повторную дезинфекцию согласно действующей инструкцией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5.2. При транспортировке больных животных проводят мероприятия по защите от кровососущих насекомых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В эпизоотическом очаге после удаления животных подвергают дератизации, дезинфекции и дезинсекции все помещения для их содержания (кошары, навесы, другие строения) предметы ухода за животными, спецодежду и транспорт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5.4. От всех условно здоровых животных неблагополучного по БШ стада каждые 45 дней отбираются пробы для проведения серологических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56720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угрожаемой зоне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Вокруг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очага выделяют угрожаемую зону радиусом 50-75 км, в которой в течение периода активности насекомых-переносчиков, кроме плановых мероприятий проводится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серологическое обследование не менее 5% восприимчивого поголовья с интервалом 45 дней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лабораторно-диагностических исследований при всех случаях падежа жвачных всех видов, учетом клинических признаков сопровождавших гибель животного и результатов эпизоотологических данных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энтомологических исследований по выявлению видового состава кровососущих насекомых на территории угрожаемой зоны, организуется борьба с насекомыми-переносчиками в соответствии с действующими "Организационно-методические указания по борьбе с гнусом (кровососущими комарами и мошками)", утвержденными Минздравом СССР от 11 января 1971 года N 874-71 с соблюдением техники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80422292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66</TotalTime>
  <Words>1326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Corbel</vt:lpstr>
      <vt:lpstr>Times New Roman</vt:lpstr>
      <vt:lpstr>Базис</vt:lpstr>
      <vt:lpstr>КОМПЛЕКСНАЯ ДИАГНОСТИКА , МЕРОПРИЯТИЯ ПО ПРОФИЛАКТИКЕ И ЛИКВИДАЦИИ БОЛЕЗНИ :Болезнь Шмаленберг</vt:lpstr>
      <vt:lpstr>Болезнь Шмаленберг </vt:lpstr>
      <vt:lpstr>Диагностика </vt:lpstr>
      <vt:lpstr>Меры борьбы и профилактика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Мероприятия в угрожаемой зоне </vt:lpstr>
      <vt:lpstr>Отмена ограничительных мероприятий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 , МЕРОПРИЯТИЯ ПО ПРОФИЛАКТИКЕ И ЛИКВИДАЦИИ БОЛЕЗНИ :Болезнь Шмаленберг</dc:title>
  <dc:creator>Аня</dc:creator>
  <cp:lastModifiedBy>Аня</cp:lastModifiedBy>
  <cp:revision>3</cp:revision>
  <dcterms:created xsi:type="dcterms:W3CDTF">2020-04-13T13:14:02Z</dcterms:created>
  <dcterms:modified xsi:type="dcterms:W3CDTF">2020-04-13T14:20:20Z</dcterms:modified>
</cp:coreProperties>
</file>