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73" r:id="rId4"/>
    <p:sldId id="258" r:id="rId5"/>
    <p:sldId id="271" r:id="rId6"/>
    <p:sldId id="269" r:id="rId7"/>
    <p:sldId id="270" r:id="rId8"/>
    <p:sldId id="272" r:id="rId9"/>
    <p:sldId id="274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94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4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6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03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48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89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1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28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4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0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F5CF-D3F9-4A3A-B10E-7707B6248786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A3479-5EEA-4F13-843E-2C46224B1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0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90872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Комплексная диагностика, меры профилактики и ликвидации </a:t>
            </a:r>
            <a:r>
              <a:rPr lang="ru-RU" sz="3200" dirty="0" smtClean="0"/>
              <a:t>болезней: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Вирусная диарея КРС.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229200"/>
            <a:ext cx="6858000" cy="914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Выполнил студент 544 группы 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Лутфуллина</a:t>
            </a:r>
            <a:r>
              <a:rPr lang="ru-RU" dirty="0" smtClean="0">
                <a:solidFill>
                  <a:schemeClr val="tx1"/>
                </a:solidFill>
              </a:rPr>
              <a:t> Алина </a:t>
            </a:r>
            <a:r>
              <a:rPr lang="ru-RU" dirty="0" err="1" smtClean="0">
                <a:solidFill>
                  <a:schemeClr val="tx1"/>
                </a:solidFill>
              </a:rPr>
              <a:t>Айдаровна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6600" dirty="0" smtClean="0"/>
              <a:t>СПАСИБО </a:t>
            </a:r>
          </a:p>
          <a:p>
            <a:pPr marL="114300" indent="0" algn="ctr">
              <a:buNone/>
            </a:pPr>
            <a:r>
              <a:rPr lang="ru-RU" sz="6600" dirty="0" smtClean="0"/>
              <a:t>ЗА</a:t>
            </a:r>
          </a:p>
          <a:p>
            <a:pPr marL="114300" indent="0" algn="ctr">
              <a:buNone/>
            </a:pPr>
            <a:r>
              <a:rPr lang="ru-RU" sz="6600" dirty="0" smtClean="0"/>
              <a:t>ВНИМАНИЕ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07199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4096"/>
            <a:ext cx="8424936" cy="6267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Вирусная диарея (болезнь слизистых оболочек) - инфекционная контагиозная болезнь крупного рогатого скота, характеризующаяся лихорадкой, воспалением и изъязвлением слизистых оболочек пищеварительного тракта и диареей.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accent6"/>
              </a:solidFill>
            </a:endParaRPr>
          </a:p>
          <a:p>
            <a:pPr marL="0" indent="0" algn="just">
              <a:buNone/>
            </a:pPr>
            <a:r>
              <a:rPr lang="ru-RU" sz="2000" dirty="0" smtClean="0"/>
              <a:t> Эпизоотология болезни. В естественных условиях к вирусной диарее восприимчив крупный рогатый скот. Вирусную диарею встречают среди буйволов, наблюдали заболевание оленей, характеризовавшееся обильным выделением слюны, носовыми истечениями и изъязвлениями слизистых оболочек пищеварительного тракта. В Венгрии зарегистрировали данную болезнь среди косуль. </a:t>
            </a:r>
          </a:p>
          <a:p>
            <a:pPr marL="0" indent="0" algn="just">
              <a:buNone/>
            </a:pPr>
            <a:r>
              <a:rPr lang="ru-RU" sz="2000" dirty="0" smtClean="0"/>
              <a:t> 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К вирусной диарее наиболее восприимчивы животные в возрасте от шести месяцев до двух лет независимо от пола. Более молодые телята и животные старше двух лет болеют значительно реже. </a:t>
            </a:r>
            <a:endParaRPr lang="ru-RU" sz="2000" dirty="0" smtClean="0">
              <a:solidFill>
                <a:schemeClr val="accent6"/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endParaRPr lang="ru-RU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9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Диагноз. Вирусная диарея может протекать с преобладанием признаков диареи или поражения слизистых оболочек. Симптомы болезни, данные гематологического исследования, характер патологических изменений и эпизоотологические данные позволяют поставить только предварительный диагноз, поскольку вирусная диарея может напоминать многие другие болезни: чуму, инфекционный </a:t>
            </a:r>
            <a:r>
              <a:rPr lang="ru-RU" dirty="0" err="1" smtClean="0"/>
              <a:t>ринотрахеит</a:t>
            </a:r>
            <a:r>
              <a:rPr lang="ru-RU" dirty="0" smtClean="0"/>
              <a:t>, инфекционный язвенный стоматит, грибковый стоматит, транспортную лихорадку, ящур, алиментарные отравления и др. Эти данные необходимо подтверждать объективными методами лабораторного исследования. К вирусу диареи не чувствительны морские свинки, золотистые хомяки, белые мыши и куриные эмбрионы независимо от метода заражения. Некоторые штаммы вызывают заболевание крольчат в возрасте до одного месяца. В организме взрослых кроликов вирус размножается, не вызывая появления клинических признаков.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6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Выделение и идентификация вируса.</a:t>
            </a:r>
            <a:r>
              <a:rPr lang="ru-RU" dirty="0"/>
              <a:t> Для проведения вирусологических исследований берут кровь от больных животных, а от трупов- селезенку, </a:t>
            </a:r>
            <a:r>
              <a:rPr lang="ru-RU" dirty="0" err="1"/>
              <a:t>мезентериальные</a:t>
            </a:r>
            <a:r>
              <a:rPr lang="ru-RU" dirty="0"/>
              <a:t> лимфатические узлы, пораженные участки слизистых, оболочек и другие органы и ткани. Вирус выделяют на культурах клеток почек теленка или ягненка, в которых он вызывает характерные цитопатогенные изменения .</a:t>
            </a:r>
            <a:r>
              <a:rPr lang="ru-RU" dirty="0" smtClean="0"/>
              <a:t>Можно </a:t>
            </a:r>
            <a:r>
              <a:rPr lang="ru-RU" dirty="0"/>
              <a:t>использовать культуру клеток </a:t>
            </a:r>
            <a:r>
              <a:rPr lang="ru-RU" dirty="0" err="1"/>
              <a:t>тестикулов</a:t>
            </a:r>
            <a:r>
              <a:rPr lang="ru-RU" dirty="0"/>
              <a:t> крупного рогатого скота. Идентификацию возбудителя проводят в реакции нейтрализации на. культурах клеток со специфическими сыворотками к эталонному или известному штамму вируса диареи. Диагностические сыворотки преимущественно получают па кроликах и реже на телятах.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16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4807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Размножение слабовирулентных или </a:t>
            </a:r>
            <a:r>
              <a:rPr lang="ru-RU" sz="2000" dirty="0" err="1" smtClean="0"/>
              <a:t>нецитопатогенных</a:t>
            </a:r>
            <a:r>
              <a:rPr lang="ru-RU" sz="2000" dirty="0" smtClean="0"/>
              <a:t> штаммов обнаруживают при помощи метода </a:t>
            </a:r>
            <a:r>
              <a:rPr lang="ru-RU" sz="2000" dirty="0" err="1" smtClean="0"/>
              <a:t>иммунофлуоресценции</a:t>
            </a:r>
            <a:r>
              <a:rPr lang="ru-RU" sz="2000" dirty="0" smtClean="0"/>
              <a:t> или заражая исследуемым материалом телят, от которых в реакции нейтрализации на культуре клеток исследуют парные сыворотки с известным цитопатогенным штаммом. Сыворотки получают до заражения и примерно через 3 недели после заражения. Таким же-образом испытывают сыворотки от животных в неблагополучном очаге. Диагностическим признаком положительной реакции является наличие или повышение титра антител во второй пробе сыворотки. Этот метод облегчает постановку диагноза при легком течении болезни.</a:t>
            </a:r>
          </a:p>
          <a:p>
            <a:pPr marL="0" indent="0" algn="just">
              <a:buNone/>
            </a:pPr>
            <a:r>
              <a:rPr lang="ru-RU" sz="2000" dirty="0" smtClean="0"/>
              <a:t>Одним из быстрых и простых методов лабораторной диагностики вирусной диареи является реакция диффузионной преципитации в агаровом геле (РДП). Для исследования берут в первую очередь измененные участки слизистых оболочек пищеварительного тракта и </a:t>
            </a:r>
            <a:r>
              <a:rPr lang="ru-RU" sz="2000" dirty="0" err="1" smtClean="0"/>
              <a:t>мезентериальные</a:t>
            </a:r>
            <a:r>
              <a:rPr lang="ru-RU" sz="2000" dirty="0" smtClean="0"/>
              <a:t> лимфатические узлы. Однако этим методом не всегда удается обнаружить антиген. Например, </a:t>
            </a:r>
            <a:r>
              <a:rPr lang="ru-RU" sz="2000" dirty="0" err="1" smtClean="0"/>
              <a:t>Дарбишайр</a:t>
            </a:r>
            <a:r>
              <a:rPr lang="ru-RU" sz="2000" dirty="0" smtClean="0"/>
              <a:t> (</a:t>
            </a:r>
            <a:r>
              <a:rPr lang="ru-RU" sz="2000" dirty="0" err="1" smtClean="0"/>
              <a:t>Derbyshire</a:t>
            </a:r>
            <a:r>
              <a:rPr lang="ru-RU" sz="2000" dirty="0" smtClean="0"/>
              <a:t>, 1962) при летальном исходе обнаруживал антиген в 86% случаев, при вынужденном убое- в 14, а клинически переболевшие животные реагировали в пределах 25-30%. Поэтому РДП может быть использована для групповой диагностики болезни.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498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09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Дифференциальный диагноз. Вирусную диарею следует дифференцировать от некоторых других болезней крупного рогатого скота. Чума клинически не отличается от остро протекающей вирусной диареи. Отличительными признаками ее являются: отсутствие хромоты и поражений на спинке языка, восприимчивость мелких жвачных животных и, главное, результаты исследования патологического материала в серологических реакциях  (РСК, РДП).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Транспортная лихорадка наступает после транспортировки животных и характеризуется отсутствием на ранней стадии болезни поражений слизистых оболочек ротовой полости, хромоты, а также характерной диареи. Основные поражения локализуются в органах дыхания.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 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Инфекционный </a:t>
            </a:r>
            <a:r>
              <a:rPr lang="ru-RU" sz="2000" dirty="0" err="1" smtClean="0"/>
              <a:t>ринотрахеит</a:t>
            </a:r>
            <a:r>
              <a:rPr lang="ru-RU" sz="2000" dirty="0" smtClean="0"/>
              <a:t> протекает без поражений слизистых оболочек пищеварительного тракта и диареи, с преимущественными изменениями в органах дыхания (ринит, фарингит, бронхит). Исследования сывороток крови в реакции нейтрализации позволяют надежно дифференцировать эти болезни.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 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095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206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Злокачественную катаральную лихорадку отличает от вирусной диареи то, что для лихорадки характерны явления ярко выраженного конъюнктивита и почти постоянно периферического кератита (при диарее начинается центральное помутнение роговицы). Низкая заражаемость, наличие признаков поражения нервной системы (оцепенение, реже возбуждение) и высокая смертельность присущи катаральной горячке. Экспериментальное заражение овец, коз, кроликов, морских свинок и мышей, а также обнаружение в нервных клетках мозга телец-включений позволяет правильно дифференцировать эти две болезни.</a:t>
            </a:r>
          </a:p>
          <a:p>
            <a:endParaRPr lang="ru-RU" dirty="0"/>
          </a:p>
          <a:p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/>
              <a:t>Ящур отличается от вирусной диареи очень высокой </a:t>
            </a:r>
            <a:r>
              <a:rPr lang="ru-RU" dirty="0" err="1"/>
              <a:t>контагиоз-ностью</a:t>
            </a:r>
            <a:r>
              <a:rPr lang="ru-RU" dirty="0"/>
              <a:t>, необычайной быстротой распространения, характерным </a:t>
            </a:r>
            <a:r>
              <a:rPr lang="ru-RU" dirty="0" err="1"/>
              <a:t>афтозным</a:t>
            </a:r>
            <a:r>
              <a:rPr lang="ru-RU" dirty="0"/>
              <a:t> процессом на слизистой оболочке ротовой полости и восприимчивостью к нему крупного рогатого скота всех возрастов и Других парнокопытных животных. Лабораторные исследования с использованием серологических методов (РСК, РН) и заражение лабораторных животных позволяют быстро и правильно диагностировать болезнь.</a:t>
            </a:r>
          </a:p>
          <a:p>
            <a:endParaRPr lang="ru-RU" dirty="0"/>
          </a:p>
          <a:p>
            <a:r>
              <a:rPr lang="ru-RU" dirty="0"/>
              <a:t>При </a:t>
            </a:r>
            <a:r>
              <a:rPr lang="ru-RU" dirty="0" err="1"/>
              <a:t>паратуберкулезе</a:t>
            </a:r>
            <a:r>
              <a:rPr lang="ru-RU" dirty="0"/>
              <a:t> отмечается низкая заражаемость, общая хроническая слабость животных, преимущественное поражение взрослого поголовья крупного рогатого скота, наличие кислотоупорных бактерий в кале или в соскобах со слизистой оболочки кишечника, характерная реакция на </a:t>
            </a:r>
            <a:r>
              <a:rPr lang="ru-RU" dirty="0" err="1"/>
              <a:t>паратуберкулин</a:t>
            </a:r>
            <a:r>
              <a:rPr lang="ru-RU" dirty="0"/>
              <a:t>, а также результаты РСК.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8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/>
              <a:t>Инфекционные стоматиты, как правило, обладают более широким спектром патогенности для сельскохозяйственных и лабораторных животных. Кроме того, при них значительно реже наблюдается поражение конечностей и характерные для вирусной диареи однотипные поражения слизистых оболочек.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 </a:t>
            </a:r>
          </a:p>
          <a:p>
            <a:pPr marL="0" indent="0" algn="just">
              <a:buNone/>
            </a:pPr>
            <a:r>
              <a:rPr lang="ru-RU" sz="2000" dirty="0" smtClean="0"/>
              <a:t>Катаральная лихорадка крупного рогатого скота (</a:t>
            </a:r>
            <a:r>
              <a:rPr lang="ru-RU" sz="2000" dirty="0" err="1" smtClean="0"/>
              <a:t>блютангопо-добные</a:t>
            </a:r>
            <a:r>
              <a:rPr lang="ru-RU" sz="2000" dirty="0" smtClean="0"/>
              <a:t> заболевания) в отличие от вирусной диареи протекает в основном доброкачественно, и для ее распространения необходимо наличие переносчиков - кровососущих насекомых. Низкая заболеваемость (0,5-2,0%) и весьма незначительный падеж, высокая чувствительность овец и результаты исследований в РСК позволяют дифференцировать эти болезни.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При диагностике вирусной диареи следует обратить внимание на возможность смешанного течения инфекции. В частности, отмечены частые энзоотии вирусной диареи совместно с инфекционным </a:t>
            </a:r>
            <a:r>
              <a:rPr lang="ru-RU" sz="2000" dirty="0" err="1" smtClean="0"/>
              <a:t>ринотрахеитом</a:t>
            </a:r>
            <a:r>
              <a:rPr lang="ru-RU" sz="2000" dirty="0" smtClean="0"/>
              <a:t>, парагриппом-3, а также с участием </a:t>
            </a:r>
            <a:r>
              <a:rPr lang="ru-RU" sz="2000" dirty="0" err="1" smtClean="0"/>
              <a:t>адено</a:t>
            </a:r>
            <a:r>
              <a:rPr lang="ru-RU" sz="2000" dirty="0" smtClean="0"/>
              <a:t>- и </a:t>
            </a:r>
            <a:r>
              <a:rPr lang="ru-RU" sz="2000" dirty="0" err="1" smtClean="0"/>
              <a:t>энтеровирусов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264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62473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Профилактика и меры борьбы. В неблагополучных хозяйствах и угрожаемых районах в некоторых странах с целью специфической профилактики рекомендуют использовать вакцину, изготовленную из вируса диареи, ослабленного на кроликах или </a:t>
            </a:r>
            <a:r>
              <a:rPr lang="ru-RU" dirty="0" err="1" smtClean="0"/>
              <a:t>аттенуи-рованного</a:t>
            </a:r>
            <a:r>
              <a:rPr lang="ru-RU" dirty="0" smtClean="0"/>
              <a:t> в культуре клеток. При двукратном внутримышечном введении она создает надежный иммунитет до шести месяцев.</a:t>
            </a:r>
          </a:p>
          <a:p>
            <a:pPr algn="just"/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отдельных случаях рекомендуют применять специфическую лечебную сыворотку или кровь переболевших животных. В частности, </a:t>
            </a:r>
            <a:r>
              <a:rPr lang="ru-RU" dirty="0" err="1" smtClean="0"/>
              <a:t>Шимони</a:t>
            </a:r>
            <a:r>
              <a:rPr lang="ru-RU" dirty="0" smtClean="0"/>
              <a:t> и </a:t>
            </a:r>
            <a:r>
              <a:rPr lang="ru-RU" dirty="0" err="1" smtClean="0"/>
              <a:t>сотр</a:t>
            </a:r>
            <a:r>
              <a:rPr lang="ru-RU" dirty="0" smtClean="0"/>
              <a:t>. (</a:t>
            </a:r>
            <a:r>
              <a:rPr lang="ru-RU" dirty="0" err="1" smtClean="0"/>
              <a:t>Simoni</a:t>
            </a:r>
            <a:r>
              <a:rPr lang="ru-RU" dirty="0" smtClean="0"/>
              <a:t> </a:t>
            </a:r>
            <a:r>
              <a:rPr lang="ru-RU" dirty="0" err="1" smtClean="0"/>
              <a:t>et</a:t>
            </a:r>
            <a:r>
              <a:rPr lang="ru-RU" dirty="0" smtClean="0"/>
              <a:t> </a:t>
            </a:r>
            <a:r>
              <a:rPr lang="ru-RU" dirty="0" err="1" smtClean="0"/>
              <a:t>al</a:t>
            </a:r>
            <a:r>
              <a:rPr lang="ru-RU" dirty="0" smtClean="0"/>
              <a:t>., 1965) в Венгрии изготовили на телятах эффективную сыворотку, которая в разведении 1 : 1024 нейтрализовала не менее 1500 ТЦД50 вируса. Однако до настоящего времени вакцины и сыворотки против вирусной диареи применяют редко, в основном для защиты ценных животных.</a:t>
            </a:r>
          </a:p>
          <a:p>
            <a:pPr algn="just"/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</a:p>
          <a:p>
            <a:pPr algn="just"/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Большое значение в проведении мероприятий при данной болезни имеет опыт ветеринарных специалистов, так как единых правил ни в одной стране пока нет. Если диарея протекает остро, злокачественно, профилактика и меры борьбы основываются на изо-.</a:t>
            </a:r>
            <a:r>
              <a:rPr lang="ru-RU" dirty="0" err="1" smtClean="0"/>
              <a:t>ляции</a:t>
            </a:r>
            <a:r>
              <a:rPr lang="ru-RU" dirty="0" smtClean="0"/>
              <a:t> и убое больных животных и дезинфекции мест их содержания и средств транспортировки щелочью или фенолом. В неблагополучных и угрожаемых районах ограничиваются движение скота и его перегруппировка. Карантинные мероприятия не разработаны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1788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1047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Комплексная диагностика, меры профилактики и ликвидации болезней: Вирусная диарея КРС.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Дифференциальная диагностика некробактериоза и копытной гнили</dc:title>
  <dc:creator>Денис</dc:creator>
  <cp:lastModifiedBy>Денис</cp:lastModifiedBy>
  <cp:revision>21</cp:revision>
  <dcterms:created xsi:type="dcterms:W3CDTF">2020-02-25T17:42:48Z</dcterms:created>
  <dcterms:modified xsi:type="dcterms:W3CDTF">2020-04-14T12:21:55Z</dcterms:modified>
</cp:coreProperties>
</file>