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C7F0C-3D25-4C95-B22C-993FCAF51771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859EC0-E572-4FBE-984D-5834212D8E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9336" y="1259058"/>
            <a:ext cx="6435187" cy="4424289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Комплексная </a:t>
            </a:r>
            <a:r>
              <a:rPr lang="ru-RU" i="1" dirty="0" smtClean="0"/>
              <a:t>диагностика, меры профилактики и ликвидации Вирусной диареи КРС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326880" y="4079629"/>
            <a:ext cx="2251143" cy="2069124"/>
          </a:xfrm>
        </p:spPr>
        <p:txBody>
          <a:bodyPr/>
          <a:lstStyle/>
          <a:p>
            <a:r>
              <a:rPr lang="ru-RU" dirty="0" smtClean="0"/>
              <a:t>Выполнила Цесарь Е. П. 541гр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2800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5" y="221673"/>
            <a:ext cx="10778837" cy="6414654"/>
          </a:xfrm>
        </p:spPr>
        <p:txBody>
          <a:bodyPr anchor="ctr">
            <a:normAutofit/>
          </a:bodyPr>
          <a:lstStyle/>
          <a:p>
            <a:pPr algn="ctr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Вирусная диарея крупного рогатого скота (болезнь слизистых оболочек,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мукозальная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болезнь, инфекционная диарея крупного рогатого скота, инфекционный энтерит крупного рогатого скота, диарея новорожденных телят) (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diarrhea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vizalis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bovum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— контагиозная болезнь преимущественно молодых животных, характеризующаяся эрозивно-язвенным воспалением слизистых оболочек пищеварительного тракта.</a:t>
            </a:r>
          </a:p>
          <a:p>
            <a:pPr algn="ctr"/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Зачастую возникает синдром респираторного заболевания, эрозивно-язвенный стоматит с хромотой, а также латентная инфекция  коров, приводящая к острой инфекции плодов, вызывая  их мумификацию, аборты, врожденные дефекты и диарею новорожденных телят.</a:t>
            </a:r>
          </a:p>
          <a:p>
            <a:pPr algn="ctr"/>
            <a:r>
              <a:rPr lang="ru-RU" sz="24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Этиология.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Возбудителем вирусной диареи крупного рогатого скота является РНК-геномный вирус, относящийся к семейству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Flaviviridae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роду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Pestivirus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 Вирус имеет антигенное родство с   вирусом классической чумы свиней пограничной болезни овец.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5172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5744"/>
            <a:ext cx="10515600" cy="978766"/>
          </a:xfrm>
        </p:spPr>
        <p:txBody>
          <a:bodyPr/>
          <a:lstStyle/>
          <a:p>
            <a:pPr algn="ctr"/>
            <a:r>
              <a:rPr lang="ru-RU" dirty="0" smtClean="0"/>
              <a:t>Эпизоотологические данные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5415"/>
            <a:ext cx="11873132" cy="5607894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ru-RU" sz="2000" dirty="0" smtClean="0"/>
              <a:t> Наряду с крупным рогатым скотом в естественных условиях к вирусной диарее восприимчивы буйволы, олени, косули, козы, овцы. У свиней инфекция протекает бессимптомно. Серологические исследования показали, что в полевых условиях вирус диареи инфицирует свиней, коз, буйволов, оленей , косуль, овец, беловежских зубров, красных оленей. Вирус диареи выделен от человека при наличии у него специфических антител. Имеются сообщения о возможности экспериментального заражения овец, коз, поросят и кроликов. Лабораторные животные — белые мыши, крысы, морские свинки, хомячки, собаки, кошки, цыплята, голуби устойчивы к заражению.</a:t>
            </a:r>
          </a:p>
          <a:p>
            <a:pPr algn="ctr"/>
            <a:r>
              <a:rPr lang="ru-RU" sz="2000" dirty="0" smtClean="0"/>
              <a:t>Основным источником возбудителя инфекции являются больные животные, выделяющие вирус во внешнюю среду со слюной, слезами, носовыми истечениями, мочой, фекалиями, спермой и молоком. Большую опасность представляют животные-вирусоносители с хроническим и латентным течением болезни. В клетках лимфоидной ткани переболевших животных вирус может </a:t>
            </a:r>
            <a:r>
              <a:rPr lang="ru-RU" sz="2000" dirty="0" err="1" smtClean="0"/>
              <a:t>персистировать</a:t>
            </a:r>
            <a:r>
              <a:rPr lang="ru-RU" sz="2000" dirty="0" smtClean="0"/>
              <a:t> (находиться) от 120 до 200 дней. </a:t>
            </a:r>
            <a:r>
              <a:rPr lang="ru-RU" sz="2000" dirty="0" err="1" smtClean="0"/>
              <a:t>Перезаражение</a:t>
            </a:r>
            <a:r>
              <a:rPr lang="ru-RU" sz="2000" dirty="0" smtClean="0"/>
              <a:t> происходит воздушно-капельным путем,  при прямом контакте здоровых животных с больными, а также при поедании инфицированного корма.</a:t>
            </a:r>
          </a:p>
          <a:p>
            <a:pPr algn="ctr"/>
            <a:r>
              <a:rPr lang="ru-RU" sz="2000" dirty="0" smtClean="0"/>
              <a:t>Установлено внутриутробное заражение, а также через молоко больных матерей.</a:t>
            </a:r>
          </a:p>
          <a:p>
            <a:pPr algn="ctr"/>
            <a:r>
              <a:rPr lang="ru-RU" sz="2000" dirty="0" smtClean="0"/>
              <a:t>Вирусная диарея регистрируется в любое время года, но более тяжело она протекает поздней осенью и зимой. Возникновению болезни способствуют факторы, понижающие резистентность организма: переохлаждение, неполноценное и несбалансированное кормление, транспортировка и др.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4105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921" y="1524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Патогенез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673" y="775855"/>
            <a:ext cx="10030691" cy="5929745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Попав </a:t>
            </a:r>
            <a:r>
              <a:rPr lang="ru-RU" dirty="0"/>
              <a:t>в организм, вирус поступает в кровеносную (лимфатическую) систему и, размножаясь, вызывает септицемию и изменения в стенках кровеносных сосудов. Иногда можно наблюдать дегенерацию мышечной оболочки артериол в подслизистой сычуга, тонкого и толстого отделов кишечника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 smtClean="0"/>
              <a:t>Морфологический </a:t>
            </a:r>
            <a:r>
              <a:rPr lang="ru-RU" dirty="0"/>
              <a:t>состав крови, как ответная реакция на внедрение и размножение вируса, изменяется раньше, чем появляются первые клинические признаки болезни. Уже в первые 1-2 дня после введения вируса отмечается резкая лейкопения (до 2-3 тыс.), выражающаяся в уменьшении нейтрофилов и эозинофилов. Морфологические изменения крови указывают на патологические и воспалительные процессы в кроветворных органах. В это время отмечается незначительный подъем температуры и удается обнаруживать в крови вирус, который может сохраняться в организме длительное время после </a:t>
            </a:r>
            <a:r>
              <a:rPr lang="ru-RU" dirty="0" err="1"/>
              <a:t>переболевания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/>
              <a:t>В лимфатических узлах </a:t>
            </a:r>
            <a:r>
              <a:rPr lang="ru-RU" dirty="0" err="1"/>
              <a:t>субкапуслярный</a:t>
            </a:r>
            <a:r>
              <a:rPr lang="ru-RU" dirty="0"/>
              <a:t> синус обычно растянут и заполнен лейкоцитами, а иногда во внешнем участке коры отмечается интенсивная инфильтрация нейтрофилов. Это ведет к заметному увеличению лимфатических узлов. Подобные изменения бывают в селезенке и кроветворных органах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/>
              <a:t>В связи с повреждением кровеносных сосудов происходит гиперемия и набухание слизистых оболочек, особенно пищеварительного тракта. Под действием вируса слизистые </a:t>
            </a:r>
            <a:r>
              <a:rPr lang="ru-RU" dirty="0" err="1"/>
              <a:t>некротизируются</a:t>
            </a:r>
            <a:r>
              <a:rPr lang="ru-RU" dirty="0"/>
              <a:t>, вследствие чего образуются мелкие эрозии. В дальнейшем процессе разрушения слизистых оболочек и в образовании эрозий и язв принимает участие различная микрофлора пищеварительного тракта (бактерии, грибы). Эти вторичные процессы на слизистых ведут к интоксикации организма и его истощению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378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934" y="0"/>
            <a:ext cx="8596668" cy="69272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Течение и </a:t>
            </a:r>
            <a:r>
              <a:rPr lang="ru-RU" dirty="0" smtClean="0"/>
              <a:t>симптомы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818" y="692727"/>
            <a:ext cx="10016837" cy="616527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При </a:t>
            </a:r>
            <a:r>
              <a:rPr lang="ru-RU" dirty="0" err="1"/>
              <a:t>переболевании</a:t>
            </a:r>
            <a:r>
              <a:rPr lang="ru-RU" dirty="0"/>
              <a:t> крупного рогатого скота вирусной диареей наблюдаются различные формы течения болезни:  </a:t>
            </a:r>
            <a:r>
              <a:rPr lang="ru-RU" dirty="0" err="1"/>
              <a:t>энтеральная</a:t>
            </a:r>
            <a:r>
              <a:rPr lang="ru-RU" dirty="0"/>
              <a:t>, респираторная, генитальная, абортивная, что зависит от вирулентности штамма, возраста и чувствительности животных, наличия неблагоприятных факторов внешней среды. Ряд авторов отмечали течение вирусной диареи с поражением кожи в виде дерматита в области </a:t>
            </a:r>
            <a:r>
              <a:rPr lang="ru-RU" dirty="0" err="1"/>
              <a:t>межкопытной</a:t>
            </a:r>
            <a:r>
              <a:rPr lang="ru-RU" dirty="0"/>
              <a:t> щели и вокруг венчика, струпьев на лицевой части головы и по всей поверхности тела. Установлена связь между инфекцией вирусной диареи с абортами у коров, диареей новорожденных  и респираторных заболеваний у телят старше 3—4-месячного возраста. У взрослых животных  вирусная диарея протекает в основном в хроническом и субклиническом проявлениях и сопровождается абортами, </a:t>
            </a:r>
            <a:r>
              <a:rPr lang="ru-RU" dirty="0" err="1"/>
              <a:t>иммуносупрессией</a:t>
            </a:r>
            <a:r>
              <a:rPr lang="ru-RU" dirty="0"/>
              <a:t>, персистентной инфекцией, появлением  на свет слабого потомства</a:t>
            </a:r>
            <a:r>
              <a:rPr lang="ru-RU" dirty="0" smtClean="0"/>
              <a:t>.</a:t>
            </a:r>
            <a:endParaRPr lang="ru-RU" dirty="0"/>
          </a:p>
          <a:p>
            <a:pPr algn="ctr"/>
            <a:r>
              <a:rPr lang="ru-RU" dirty="0"/>
              <a:t>Одним из путей передачи вирусной диареи и внутриутробного заражения является трансплантация эмбрионов. При этом поражаются как плоды крупного рогатого скота, так и репродуктивные органы коров. У телят, </a:t>
            </a:r>
            <a:r>
              <a:rPr lang="ru-RU" dirty="0" err="1"/>
              <a:t>трансплацентарно</a:t>
            </a:r>
            <a:r>
              <a:rPr lang="ru-RU" dirty="0"/>
              <a:t> инфицированных вирусом диареи, установили гипоплазию мозжечка и водянку головного мозга. Молодняк, полученный от коров, вакцинированных между 90 и 118 днями стельности, имел поражения центральной нервной системы: атаксию, искривление шеи, астазию, </a:t>
            </a:r>
            <a:r>
              <a:rPr lang="ru-RU" dirty="0" err="1"/>
              <a:t>опистотонус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7522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406" y="0"/>
            <a:ext cx="11902593" cy="928255"/>
          </a:xfrm>
        </p:spPr>
        <p:txBody>
          <a:bodyPr anchor="t">
            <a:normAutofit/>
          </a:bodyPr>
          <a:lstStyle/>
          <a:p>
            <a:r>
              <a:rPr lang="ru-RU" dirty="0" smtClean="0"/>
              <a:t>Диагноз и дифференциальный диагноз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407" y="720437"/>
            <a:ext cx="10115357" cy="613756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400" dirty="0"/>
              <a:t>Диагноз ставят комплексно  на основании клинико-эпизоотологических данных, патологоанатомических изменений и лабораторных исследований Лабораторная диагностика  на вирусную диарею включает в себя проведение следующих исследований: выявление специфического антигена из биологического материала с использованием иммуноферментного анализа (ИФА) или </a:t>
            </a:r>
            <a:r>
              <a:rPr lang="ru-RU" sz="2400" dirty="0" err="1"/>
              <a:t>иммунофлуоресценции</a:t>
            </a:r>
            <a:r>
              <a:rPr lang="ru-RU" sz="2400" dirty="0"/>
              <a:t> (МФА), выделение вируса на культуре клеток и его идентификация в реакциях нейтрализации (РН) и  торможения непрямой гемагглютинации (РТНГА). Сюда же входит реакция связывания комплемента (РСК), иммуноферментный анализ (ИФА),  а  также ретроспективная диагностика с помощью реакции  непрямой гемагглютинации (РНГА), иммуноферментного анализа (ИФА),  нейтрализации (РН), связывания комплемента (РСК</a:t>
            </a:r>
            <a:r>
              <a:rPr lang="ru-RU" sz="2400" dirty="0" smtClean="0"/>
              <a:t>).</a:t>
            </a:r>
            <a:endParaRPr lang="ru-RU" sz="2400" dirty="0"/>
          </a:p>
          <a:p>
            <a:pPr algn="ctr"/>
            <a:r>
              <a:rPr lang="ru-RU" sz="2400" dirty="0"/>
              <a:t>Дифференциальный диагноз. Вирусную диарею дифференцируют от инфекционного </a:t>
            </a:r>
            <a:r>
              <a:rPr lang="ru-RU" sz="2400" dirty="0" err="1"/>
              <a:t>ринотрахеита</a:t>
            </a:r>
            <a:r>
              <a:rPr lang="ru-RU" sz="2400" dirty="0"/>
              <a:t>,  парагриппа-3, аденовирусной инфекции,  хламидиоза, </a:t>
            </a:r>
            <a:r>
              <a:rPr lang="ru-RU" sz="2400" dirty="0" err="1"/>
              <a:t>пастереллеза</a:t>
            </a:r>
            <a:r>
              <a:rPr lang="ru-RU" sz="2400" dirty="0"/>
              <a:t>, респираторно-</a:t>
            </a:r>
            <a:r>
              <a:rPr lang="ru-RU" sz="2400" dirty="0" err="1"/>
              <a:t>синтициальной</a:t>
            </a:r>
            <a:r>
              <a:rPr lang="ru-RU" sz="2400" dirty="0"/>
              <a:t> 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6799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352" y="110837"/>
            <a:ext cx="8596668" cy="872836"/>
          </a:xfrm>
        </p:spPr>
        <p:txBody>
          <a:bodyPr/>
          <a:lstStyle/>
          <a:p>
            <a:pPr algn="ctr"/>
            <a:r>
              <a:rPr lang="ru-RU" dirty="0" smtClean="0"/>
              <a:t>Иммунитет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983673"/>
            <a:ext cx="10584873" cy="5874327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При </a:t>
            </a:r>
            <a:r>
              <a:rPr lang="ru-RU" sz="2600" dirty="0"/>
              <a:t>вирусной диарее иммунитет мало изучен. Установлено наличие иммунологически различных штаммов ее возбудителя. Наблюдения отдельных исследователей показали, что пере-</a:t>
            </a:r>
            <a:r>
              <a:rPr lang="ru-RU" sz="2600" dirty="0" err="1"/>
              <a:t>болевание</a:t>
            </a:r>
            <a:r>
              <a:rPr lang="ru-RU" sz="2600" dirty="0"/>
              <a:t> создает длительный иммунитет и повторное заражение наступает редко. В частности, </a:t>
            </a:r>
            <a:r>
              <a:rPr lang="ru-RU" sz="2600" dirty="0" err="1"/>
              <a:t>Лейнен</a:t>
            </a:r>
            <a:r>
              <a:rPr lang="ru-RU" sz="2600" dirty="0"/>
              <a:t> и </a:t>
            </a:r>
            <a:r>
              <a:rPr lang="ru-RU" sz="2600" dirty="0" err="1"/>
              <a:t>Веллеманс</a:t>
            </a:r>
            <a:r>
              <a:rPr lang="ru-RU" sz="2600" dirty="0"/>
              <a:t> (</a:t>
            </a:r>
            <a:r>
              <a:rPr lang="ru-RU" sz="2600" dirty="0" err="1"/>
              <a:t>Leunen</a:t>
            </a:r>
            <a:r>
              <a:rPr lang="ru-RU" sz="2600" dirty="0"/>
              <a:t>, </a:t>
            </a:r>
            <a:r>
              <a:rPr lang="ru-RU" sz="2600" dirty="0" err="1"/>
              <a:t>Welle-mans</a:t>
            </a:r>
            <a:r>
              <a:rPr lang="ru-RU" sz="2600" dirty="0"/>
              <a:t>, 1065), а также </a:t>
            </a:r>
            <a:r>
              <a:rPr lang="ru-RU" sz="2600" dirty="0" err="1"/>
              <a:t>Притчард</a:t>
            </a:r>
            <a:r>
              <a:rPr lang="ru-RU" sz="2600" dirty="0"/>
              <a:t> (</a:t>
            </a:r>
            <a:r>
              <a:rPr lang="ru-RU" sz="2600" dirty="0" err="1"/>
              <a:t>Pritchard</a:t>
            </a:r>
            <a:r>
              <a:rPr lang="ru-RU" sz="2600" dirty="0"/>
              <a:t>, 1963) сообщили, что телята, перенесшие экспериментальную инфекцию, были </a:t>
            </a:r>
            <a:r>
              <a:rPr lang="ru-RU" sz="2600" dirty="0" err="1"/>
              <a:t>резистентны</a:t>
            </a:r>
            <a:r>
              <a:rPr lang="ru-RU" sz="2600" dirty="0"/>
              <a:t> к повторному заражению в течение 12-16 месяцев. Другие сообщения свидетельствуют, что даже при заражении животных гомологичным штаммом иммунитет не превышает 4-5 месяцев, рецидивы болезни отмечаются даже через 3-4 месяца. Видимо, иммунитет при вирусной диарее чаще продолжительный.</a:t>
            </a:r>
          </a:p>
        </p:txBody>
      </p:sp>
    </p:spTree>
    <p:extLst>
      <p:ext uri="{BB962C8B-B14F-4D97-AF65-F5344CB8AC3E}">
        <p14:creationId xmlns="" xmlns:p14="http://schemas.microsoft.com/office/powerpoint/2010/main" val="251857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Лечение и профилактика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762000"/>
            <a:ext cx="9753600" cy="5971309"/>
          </a:xfrm>
        </p:spPr>
        <p:txBody>
          <a:bodyPr/>
          <a:lstStyle/>
          <a:p>
            <a:pPr algn="ctr"/>
            <a:r>
              <a:rPr lang="ru-RU" sz="2800" dirty="0"/>
              <a:t>Лечение. Для лечения используют гипериммунные сыворотки и сыворотки </a:t>
            </a:r>
            <a:r>
              <a:rPr lang="ru-RU" sz="2800" dirty="0" err="1"/>
              <a:t>реконвалесцентов</a:t>
            </a:r>
            <a:r>
              <a:rPr lang="ru-RU" sz="2800" dirty="0"/>
              <a:t>, в которых  имеются антитела  к вирусу диареи одновременно с антибактериальными и иммуностимулирующими  препаратами. Применяют также симптоматические методы лечения. </a:t>
            </a:r>
          </a:p>
          <a:p>
            <a:pPr algn="ctr"/>
            <a:r>
              <a:rPr lang="ru-RU" sz="2800" dirty="0"/>
              <a:t>Профилактика и меры борьбы. Для  специфической   профилактики используют живые и инактивированные моно- и ассоциированные вакцины, гипериммунные сыворотки.  Для ликвидации заболевания используют  общие противоэпизоотические мероприятия – ограничение движения скота, дезинфекция, </a:t>
            </a:r>
            <a:r>
              <a:rPr lang="ru-RU" sz="2800" dirty="0" err="1"/>
              <a:t>карантинирование</a:t>
            </a:r>
            <a:r>
              <a:rPr lang="ru-RU" sz="2800" dirty="0"/>
              <a:t> больных животных.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008748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816</Words>
  <Application>Microsoft Office PowerPoint</Application>
  <PresentationFormat>Произвольный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Комплексная диагностика, меры профилактики и ликвидации Вирусной диареи КРС</vt:lpstr>
      <vt:lpstr>Слайд 2</vt:lpstr>
      <vt:lpstr>Эпизоотологические данные</vt:lpstr>
      <vt:lpstr>Патогенез </vt:lpstr>
      <vt:lpstr>Течение и симптомы </vt:lpstr>
      <vt:lpstr>Диагноз и дифференциальный диагноз</vt:lpstr>
      <vt:lpstr>Иммунитет</vt:lpstr>
      <vt:lpstr>Лечение и профилактика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Сахарок</dc:creator>
  <cp:lastModifiedBy>Сахарок</cp:lastModifiedBy>
  <cp:revision>3</cp:revision>
  <dcterms:created xsi:type="dcterms:W3CDTF">2020-04-17T14:24:51Z</dcterms:created>
  <dcterms:modified xsi:type="dcterms:W3CDTF">2020-07-08T17:00:28Z</dcterms:modified>
</cp:coreProperties>
</file>