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5445224"/>
            <a:ext cx="4968552" cy="882119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Брыляков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Павел Евгеньевич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Проверила:  кандидат ветеринарных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наук,доцент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Кучина Любовь Павловна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175351" cy="1793167"/>
          </a:xfrm>
        </p:spPr>
        <p:txBody>
          <a:bodyPr/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профилактике 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ликвидации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контагиозной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2697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188640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764704"/>
            <a:ext cx="87129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 устанавливают на основе анализа клинико-эпизоотологических данных, итогов исследования мазков и биологической пробы. В лабораторию отправляют нефиксированные мазки из свежих очагов с патологией и кусочки струпьев. В окрашенных мазках находят темно-коричневые (по Морозову) либо интенсивно-красные (по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Пашену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округлой формы, немного вытянутые однотипные по форме и размерам тельца, группами либо россыпью.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Биологическую пробу устанавливают на двух клинически здоровых ягнятах, которых заражают суспензией струпьев  путем втирания ее в скарифицированный кожный покров внутренней поверхности бедра. У ягнят на 3-5-й день после инфицирования возникают отличительные клинические признаки: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биопроба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данном случае считается положительной.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биологической пробы пригодны котята, а также крольчата 1-1,5-месячного возраста.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Контагиозную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эктиму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необходимо различать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некробактериоза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блутанга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оспы,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ящура,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контагиозного везикулярного стоматита,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микотоксического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дерматита и копытной гнили.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13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332656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меры борьбы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80728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борьбе с контагиозной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эктимой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предполагают охрану хозяйств и ферм от приноса в них возбудителя инфекции: своевременную диагностику болезни; изоляцию и лечение заболевших животных; профилактику осложнений; выполнение совокупности мер, которые направлены на уничтожение возбудителя заболевания во внешней среде и увеличение резистентности восприимчивых животных сельскохозяйственного назначения.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предупреждения не допускают привоза в хозяйство сельскохозяйственных животных из неблагополучных хозяйств, снова поступающих животных сельскохозяйственного назначения содержат на карантине в течение 30 суток. Поддерживают в надлежащем ветеринарно-санитарном состоянии пастбища, водопои, овцеводческие фермы и сооружения для животных. Стационарно следят за состоянием здоровья животных сельскохозяйственного назначения. Строго соблюдают режим кормления и поения.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37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28092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овцеводческих хозяйствах, где диагностируют у животных сельскохозяйственного назначения тяжёлое поражение сосков и вымени контагиозной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эктимой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производят профилактическую вакцинацию овцематок за три месяца до начала окота. Иммунизацию ягнят советуется производить еженедельно либо через каждые 5 суток по сакманам, не дожидаясь полного завершения окота в отаре. Ревакцинацию молодых животных в случае нужды производят в 6-7-месячном возрасте при развитии из ягнят отар.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активной иммунизации новорожденных ягнят и овцематок в хозяйствах используют жидкую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культуральную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вирусвакцину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контагиозной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овец и коз. Биопрепарат наносят на подготовленную поверхность кожных покровов нижней губы двукратно с интервалом 8-12 суток в размере 0,3 мл вне зависимости от возраста животного. Помимо того, применяют сухую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культуральную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вирусвакцину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штамма Л против контагиозной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(одноразово в размере 0,3 мл). На месте нанесения вакцин на 3-6-е сутки возникает от 3 до 7 (иногда до 15) круглых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перламутро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-розоватых узелков (папул) с поперечником 1-2 мл, которые держатся до 4 суток, а потом рассасываются. Невосприимчивость у ягнят возникает через 15 суток и продолжается 6-8 месяцев.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5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снимаются с хозяйства (фермы, отары) через 30 суток после последнего случая заболевания и выздоровления нездорового животного и осуществления завершающих мероприятий по обеззараживанию всех животноводческих строений и территорий, а также оборудования, рабочего инвентаря, спецодежды, рабочей обуви и т. п.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22365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</TotalTime>
  <Words>439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Комплексная диагностика,мероприятия по профилактике и ликвидации контагиозной эктимы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диагностика,мероприятия по профилактике и ликвидации контагиозной эктимы</dc:title>
  <dc:creator>Павел Брыляков</dc:creator>
  <cp:lastModifiedBy>Павел Брыляков</cp:lastModifiedBy>
  <cp:revision>2</cp:revision>
  <dcterms:created xsi:type="dcterms:W3CDTF">2020-04-21T16:07:48Z</dcterms:created>
  <dcterms:modified xsi:type="dcterms:W3CDTF">2020-04-21T16:25:44Z</dcterms:modified>
</cp:coreProperties>
</file>