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21495"/>
            <a:ext cx="7772400" cy="4267200"/>
          </a:xfrm>
        </p:spPr>
        <p:txBody>
          <a:bodyPr>
            <a:noAutofit/>
          </a:bodyPr>
          <a:lstStyle/>
          <a:p>
            <a:r>
              <a:rPr lang="ru-RU" sz="4400" dirty="0"/>
              <a:t>комплексная диагностика, мероприятия по профилактике и ликвидации контагиозной </a:t>
            </a:r>
            <a:r>
              <a:rPr lang="ru-RU" sz="4400" dirty="0" err="1" smtClean="0"/>
              <a:t>эктимы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/>
          <a:lstStyle/>
          <a:p>
            <a:r>
              <a:rPr lang="ru-RU" dirty="0"/>
              <a:t>Выполнила: </a:t>
            </a:r>
            <a:r>
              <a:rPr lang="ru-RU" dirty="0" smtClean="0"/>
              <a:t>Голубева Алёна</a:t>
            </a:r>
            <a:endParaRPr lang="ru-RU" dirty="0"/>
          </a:p>
          <a:p>
            <a:r>
              <a:rPr lang="ru-RU" dirty="0"/>
              <a:t>541 группа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17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Контагиозная </a:t>
            </a:r>
            <a:r>
              <a:rPr lang="ru-RU" dirty="0" err="1">
                <a:solidFill>
                  <a:schemeClr val="tx1"/>
                </a:solidFill>
              </a:rPr>
              <a:t>эктима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ecthyma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contagiosum</a:t>
            </a:r>
            <a:r>
              <a:rPr lang="ru-RU" dirty="0">
                <a:solidFill>
                  <a:schemeClr val="tx1"/>
                </a:solidFill>
              </a:rPr>
              <a:t>) — инфекционная болезнь, проявляющаяся образованием папул, везикул, пустул преимущественно на слизистой оболочке ротовой полости и коже губ.</a:t>
            </a:r>
          </a:p>
        </p:txBody>
      </p:sp>
    </p:spTree>
    <p:extLst>
      <p:ext uri="{BB962C8B-B14F-4D97-AF65-F5344CB8AC3E}">
        <p14:creationId xmlns:p14="http://schemas.microsoft.com/office/powerpoint/2010/main" val="138350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Диагноз ставят </a:t>
            </a:r>
            <a:r>
              <a:rPr lang="ru-RU" dirty="0">
                <a:solidFill>
                  <a:schemeClr val="tx1"/>
                </a:solidFill>
              </a:rPr>
              <a:t>с учетом эпизоотологических данных, клинических признаков и результатов лабораторных исследований. Из эпизоотологических данных необходимо учесть высокую </a:t>
            </a:r>
            <a:r>
              <a:rPr lang="ru-RU" dirty="0" err="1">
                <a:solidFill>
                  <a:schemeClr val="tx1"/>
                </a:solidFill>
              </a:rPr>
              <a:t>контагиозность</a:t>
            </a:r>
            <a:r>
              <a:rPr lang="ru-RU" dirty="0">
                <a:solidFill>
                  <a:schemeClr val="tx1"/>
                </a:solidFill>
              </a:rPr>
              <a:t>. В хозяйствах, где болезнь регистрируют впервые, она поражает многих животных независимо от их породы и пола. Ягнята (до 25-дневно-го возраста), переболевшие контагиозной </a:t>
            </a:r>
            <a:r>
              <a:rPr lang="ru-RU" dirty="0" err="1">
                <a:solidFill>
                  <a:schemeClr val="tx1"/>
                </a:solidFill>
              </a:rPr>
              <a:t>эктимой</a:t>
            </a:r>
            <a:r>
              <a:rPr lang="ru-RU" dirty="0">
                <a:solidFill>
                  <a:schemeClr val="tx1"/>
                </a:solidFill>
              </a:rPr>
              <a:t>, приобретают специфическую устойчивость (на 12-16 мес.). Клиническим признаком, имеющим диагностическое значение, является поражение слизистой оболочки ротовой полости и кожи губ. При тщательном обследовании больных животных здесь обнаруживают либо эрозии, либо пузырьки, а на различных участках головы и туловища — везикулы и пустулы. Лабораторные исследования проводят методами </a:t>
            </a:r>
            <a:r>
              <a:rPr lang="ru-RU" dirty="0" err="1">
                <a:solidFill>
                  <a:schemeClr val="tx1"/>
                </a:solidFill>
              </a:rPr>
              <a:t>вирусоскопии</a:t>
            </a:r>
            <a:r>
              <a:rPr lang="ru-RU" dirty="0">
                <a:solidFill>
                  <a:schemeClr val="tx1"/>
                </a:solidFill>
              </a:rPr>
              <a:t>, постановкой реакции связывания комплемента и </a:t>
            </a:r>
            <a:r>
              <a:rPr lang="ru-RU" dirty="0" err="1">
                <a:solidFill>
                  <a:schemeClr val="tx1"/>
                </a:solidFill>
              </a:rPr>
              <a:t>биопробы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50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Дифференциальная 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Необходимо исключить оспу, ящур, </a:t>
            </a:r>
            <a:r>
              <a:rPr lang="ru-RU" dirty="0" err="1">
                <a:solidFill>
                  <a:schemeClr val="tx1"/>
                </a:solidFill>
              </a:rPr>
              <a:t>некробактериоз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микотический</a:t>
            </a:r>
            <a:r>
              <a:rPr lang="ru-RU" dirty="0">
                <a:solidFill>
                  <a:schemeClr val="tx1"/>
                </a:solidFill>
              </a:rPr>
              <a:t> дерматит.</a:t>
            </a:r>
          </a:p>
        </p:txBody>
      </p:sp>
    </p:spTree>
    <p:extLst>
      <p:ext uri="{BB962C8B-B14F-4D97-AF65-F5344CB8AC3E}">
        <p14:creationId xmlns:p14="http://schemas.microsoft.com/office/powerpoint/2010/main" val="21950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Профилактика и меры борьбы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Организуют мероприятия, предупреждающие занос возбудителя контагиозной </a:t>
            </a:r>
            <a:r>
              <a:rPr lang="ru-RU" dirty="0" err="1">
                <a:solidFill>
                  <a:schemeClr val="tx1"/>
                </a:solidFill>
              </a:rPr>
              <a:t>эктимы</a:t>
            </a:r>
            <a:r>
              <a:rPr lang="ru-RU" dirty="0">
                <a:solidFill>
                  <a:schemeClr val="tx1"/>
                </a:solidFill>
              </a:rPr>
              <a:t> овец в хозяйство. Для этого рекомендуется: не приобретать овец и коз и не завозить корма из хозяйств, неблагополучных по контагиозной </a:t>
            </a:r>
            <a:r>
              <a:rPr lang="ru-RU" dirty="0" err="1">
                <a:solidFill>
                  <a:schemeClr val="tx1"/>
                </a:solidFill>
              </a:rPr>
              <a:t>эктиме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карантинировать</a:t>
            </a:r>
            <a:r>
              <a:rPr lang="ru-RU" dirty="0">
                <a:solidFill>
                  <a:schemeClr val="tx1"/>
                </a:solidFill>
              </a:rPr>
              <a:t> вновь поступающих животных в течение 30 дней, за этот период проводить клинический осмотр животных не менее четырех раз.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При установлении контагиозной </a:t>
            </a:r>
            <a:r>
              <a:rPr lang="ru-RU" dirty="0" err="1">
                <a:solidFill>
                  <a:schemeClr val="tx1"/>
                </a:solidFill>
              </a:rPr>
              <a:t>эктимы</a:t>
            </a:r>
            <a:r>
              <a:rPr lang="ru-RU" dirty="0">
                <a:solidFill>
                  <a:schemeClr val="tx1"/>
                </a:solidFill>
              </a:rPr>
              <a:t> хозяйство </a:t>
            </a:r>
            <a:r>
              <a:rPr lang="ru-RU" dirty="0" err="1">
                <a:solidFill>
                  <a:schemeClr val="tx1"/>
                </a:solidFill>
              </a:rPr>
              <a:t>карантинируют</a:t>
            </a:r>
            <a:r>
              <a:rPr lang="ru-RU" dirty="0">
                <a:solidFill>
                  <a:schemeClr val="tx1"/>
                </a:solidFill>
              </a:rPr>
              <a:t>. Предупреждают распространение возбудителя болезни в другие хозяйства. Больных животных изолируют и лечат, остальных вакцинируют. Регулярно проводят двукратную (с интервалом в 3-4 ч) дезинфекцию помещений и навоза 4 %-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(60-65°С) едкой щелочи. Затем навоз обезвреживают </a:t>
            </a:r>
            <a:r>
              <a:rPr lang="ru-RU" dirty="0" err="1">
                <a:solidFill>
                  <a:schemeClr val="tx1"/>
                </a:solidFill>
              </a:rPr>
              <a:t>биотермически</a:t>
            </a:r>
            <a:r>
              <a:rPr lang="ru-RU" dirty="0">
                <a:solidFill>
                  <a:schemeClr val="tx1"/>
                </a:solidFill>
              </a:rPr>
              <a:t>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Для активной иммунизации новорожденных ягнят и овцематок в неблагополучных хозяйствах применяют жидкую </a:t>
            </a:r>
            <a:r>
              <a:rPr lang="ru-RU" dirty="0" err="1">
                <a:solidFill>
                  <a:schemeClr val="tx1"/>
                </a:solidFill>
              </a:rPr>
              <a:t>культуральную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вирусвакцину</a:t>
            </a:r>
            <a:r>
              <a:rPr lang="ru-RU" dirty="0">
                <a:solidFill>
                  <a:schemeClr val="tx1"/>
                </a:solidFill>
              </a:rPr>
              <a:t> против контагиозной </a:t>
            </a:r>
            <a:r>
              <a:rPr lang="ru-RU" dirty="0" err="1">
                <a:solidFill>
                  <a:schemeClr val="tx1"/>
                </a:solidFill>
              </a:rPr>
              <a:t>эктимы</a:t>
            </a:r>
            <a:r>
              <a:rPr lang="ru-RU" dirty="0">
                <a:solidFill>
                  <a:schemeClr val="tx1"/>
                </a:solidFill>
              </a:rPr>
              <a:t> овец и коз из штамма КК.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19256" cy="528945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Биопрепарат наносят на скарифицированную поверхность кожи нижней губы двукратно с интервалом 8-12 дней в дозе 0,3 мл независимо от возраста животного. Кроме того, используют сухую </a:t>
            </a:r>
            <a:r>
              <a:rPr lang="ru-RU" dirty="0" err="1">
                <a:solidFill>
                  <a:schemeClr val="tx1"/>
                </a:solidFill>
              </a:rPr>
              <a:t>культуральную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вирусвакцину</a:t>
            </a:r>
            <a:r>
              <a:rPr lang="ru-RU" dirty="0">
                <a:solidFill>
                  <a:schemeClr val="tx1"/>
                </a:solidFill>
              </a:rPr>
              <a:t> из штамма Д (однократно в дозе 0,3 мл). На месте нанесения вакцин на 3-6-е </a:t>
            </a:r>
            <a:r>
              <a:rPr lang="ru-RU" dirty="0" err="1">
                <a:solidFill>
                  <a:schemeClr val="tx1"/>
                </a:solidFill>
              </a:rPr>
              <a:t>сут</a:t>
            </a:r>
            <a:r>
              <a:rPr lang="ru-RU" dirty="0">
                <a:solidFill>
                  <a:schemeClr val="tx1"/>
                </a:solidFill>
              </a:rPr>
              <a:t> появляется 3-7 круглых перламутрово-розоватых узелков (папул) диаметром 1-2 мм, которые сохраняются до четырех дней, а затем рассасываются. Иммунитет у ягнят появляется через 15 дней и длится 6—8 мес.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Карантин с неблагополучного хозяйства снимают через три недели после последнего случая гибели или выздоровления животного.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Пастбища, на которых находились больные животные, не рекомендуется использовать в течение двух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03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394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Исполнительная</vt:lpstr>
      <vt:lpstr>комплексная диагностика, мероприятия по профилактике и ликвидации контагиозной эктимы</vt:lpstr>
      <vt:lpstr>Презентация PowerPoint</vt:lpstr>
      <vt:lpstr>Диагностика </vt:lpstr>
      <vt:lpstr>Дифференциальная диагностика</vt:lpstr>
      <vt:lpstr>Профилактика и меры борьбы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мероприятия по профилактике и ликвидации контагиозной эктимы</dc:title>
  <dc:creator>алёна</dc:creator>
  <cp:lastModifiedBy>user</cp:lastModifiedBy>
  <cp:revision>2</cp:revision>
  <dcterms:created xsi:type="dcterms:W3CDTF">2019-06-13T16:26:58Z</dcterms:created>
  <dcterms:modified xsi:type="dcterms:W3CDTF">2020-04-16T12:36:02Z</dcterms:modified>
</cp:coreProperties>
</file>