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FF45A6-A0E7-4B7A-BAAA-FEFB97946BB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20ACED-0147-4DAB-8CAD-F02443CDA4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5967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диагностика, мероприятия по профилактике и ликвидации болезни - Чума КРС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6050153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Сажина А.С. 542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7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9" y="2195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 крупного рогатого скота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pestes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bovina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остро протекающая,  чрезвычайно контагиозная  болезнь крупного рогатого скота, характеризующаяся постоянной высокой лихорадкой, геморрагическим диатезом, воспалительно-некротическими изменениями слизистых оболочек преимущественно пищеварительного тракта,  системным поражением лимфоидной ткани.    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Этиология. Возбудитель относится к семейству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Paramyxoviridae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подсемейству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Paramyxovirus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Morbillivirus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Эпизоотологические данные. Из домашних животных в естественных  условиях более  крупный рогатый скот, зебу, яки, буйволы. Источник возбудителя инфекции – клинически и латентно больные, а также бессимптомно больные домашние и дикие животные, а также трупы и мясо вынужденно убитых павших животных. Заражение происходит аэрогенно и  через конъюнктиву глаз, реже – алиментарно.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2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-26419"/>
            <a:ext cx="9180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и симптомы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Инкубационный период  при чуме крупного рогатого скота  составляет от 3 до 17 дней. Течение бывает острое, подострое и сверхострое. Проявляется в типичной, абортивной и латентной формах.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сопровождается  повышением температуры до 40-42,2 °С,  снижением удоя. Со 2-3 дня у животных появляется слабость и угнетение. Температура тела неравномерная, рога и уши горячие, носовое зеркальце сухое.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2-го дня развиваются воспаление и некроз слизистых  оболочек: конъюнктива  ярко-красная, с точечными кровоизлияниями, веки припухшие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валикообразно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отечные, часто склеены выделяющимся и засыхающим гноем. На внутренней поверхности губ, щек, деснах, языке, небе и глотке отмечается  диффузная гиперемия, многочисленные мелкие очажки некроза, на месте которых со временем образуются    кровоточащие язвы  с неровными изъеденными краями. 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последующие дни состояние животных ухудшается, появляется  диарея с непроизвольным актом дефекации. Испражнения водянистые, от серо-желтого до грязно-коричневого цвета, содержат кровь, слизь, обрывки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некротизированного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эпителия кишечника. Температура  тела падает до нормы и ниже. Наступает дегидратация организма,  быстрое истощение и слабость. Гибель – до 100%.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5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722"/>
            <a:ext cx="4261656" cy="284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261656" cy="3267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 r="9121" b="7472"/>
          <a:stretch/>
        </p:blipFill>
        <p:spPr bwMode="auto">
          <a:xfrm>
            <a:off x="4716016" y="443139"/>
            <a:ext cx="4169192" cy="5598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6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7" y="2533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 ставят на  основании эпизоотологических данных, симптомов болезни, патологоанатомических изменений и результатов лабораторных исследований. Вирус выделяют на культуре клеток почки крупного рогатого скота. В крови определяют антитела с помощью РСК, РН, РТГА,  ИФА.  Идентификацию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вируса и возбудителя в биологическом материале    проводят с использованием РСК, РТНГА, РИФ, ИФА, ПЦР.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диагноз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Исключают злокачественную катаральную горячку, ящур, вирусную диарею,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гемоспоридиозы.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больных животных запрещено ветеринарным законодательством. Их убивают бескровным методом с последующим сжиганием трупов.</a:t>
            </a:r>
          </a:p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меры борьбы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 специфической   профилактики чумы крупного рогатого скота  используют живые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вакцины из штаммов ЛТ, К37/70, TCRV, инактивированные сапонин-вакцины  из штамма ЛТ ВЧ КРС. В США и Японии используются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генноинженерные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рекомбинантные вакцины. Для ликвидации заболевания используют  общие противоэпизоотические мероприятия – карантин, вакцинация животных в местах возникновения болезни,  убой больных и подозрительных в заболевании животных, ограничение движения скота, дезинфекция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8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32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494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3</cp:revision>
  <dcterms:created xsi:type="dcterms:W3CDTF">2020-03-24T19:26:47Z</dcterms:created>
  <dcterms:modified xsi:type="dcterms:W3CDTF">2020-03-24T20:12:28Z</dcterms:modified>
</cp:coreProperties>
</file>