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851-AFCC-44EC-998E-535F7535128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304B-B31C-4C91-98DA-1380CF0B530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851-AFCC-44EC-998E-535F7535128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304B-B31C-4C91-98DA-1380CF0B5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851-AFCC-44EC-998E-535F7535128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304B-B31C-4C91-98DA-1380CF0B5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851-AFCC-44EC-998E-535F7535128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304B-B31C-4C91-98DA-1380CF0B53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851-AFCC-44EC-998E-535F7535128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304B-B31C-4C91-98DA-1380CF0B5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851-AFCC-44EC-998E-535F7535128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304B-B31C-4C91-98DA-1380CF0B53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851-AFCC-44EC-998E-535F7535128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304B-B31C-4C91-98DA-1380CF0B530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851-AFCC-44EC-998E-535F7535128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304B-B31C-4C91-98DA-1380CF0B5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851-AFCC-44EC-998E-535F7535128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304B-B31C-4C91-98DA-1380CF0B5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851-AFCC-44EC-998E-535F7535128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304B-B31C-4C91-98DA-1380CF0B5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851-AFCC-44EC-998E-535F7535128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304B-B31C-4C91-98DA-1380CF0B530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BCC851-AFCC-44EC-998E-535F7535128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B8304B-B31C-4C91-98DA-1380CF0B53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988840"/>
            <a:ext cx="75608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диагностика, мероприятия по профилактике и ликвидации болезни –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Контагиозная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эктима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2120" y="614426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Сажина А.С. 542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732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Контагиозная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эктима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ecthyma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contagiosum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— инфекционная болезнь, проявляющаяся образованием папул, везикул, пустул преимущественно на слизистой оболочке ротовой полости и коже губ.</a:t>
            </a:r>
          </a:p>
          <a:p>
            <a:pPr indent="457200" algn="just"/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Этиология.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Возбудитель –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эпителиотропный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вирус, относящийся к семейству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Poxviridae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Его обнаруживают в папулах, везикулах, реже в пустулах и струпьях. Для изучения вируса материал следует брать до образования пустул. Лучшим методом окрашивания элементарных телец считается метод серебрения по Морозову. В этом случае элементарные тельца просматриваются в микроскопе в виде мелких округлых образований черного цвета, расположенных поодиночке или в виде скоплений. Размер элементарных телец 0,2-0,3 мкм. Вирус имеет форму коротких палочек с закругленными концами, размер его около 250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Антигенных вариантов и типов у вируса контагиозной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эктимы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выявлено, однако высказывается предположение о возможности их существования.</a:t>
            </a:r>
          </a:p>
          <a:p>
            <a:pPr indent="457200" algn="just"/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Эпизоотологические данные.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Контагиозной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эктимой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болеют овцы, козы, серны независимо от возраста, пола и породы. Наиболее восприимчивы и тяжелее переболевают ягнята и козлята с 4-дневного до 10-месячного возраста. Экспериментально удается заразить кроликов, обезьян, телят, жеребят, котят и щенят собак.</a:t>
            </a:r>
          </a:p>
          <a:p>
            <a:pPr indent="457200"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Источником возбудителя инфекции являются больные животные, которые выделяют вирус с истечениями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изротовой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полости, с отпавшими струпьями и корочками, а также переболевшие — вирусоносители. Воротами инфекции служат небольшие ранки, образующиеся при прорезывании зубов, поедании на пастбищах колючих сухих растений, грубого сена. Способствует возникновению болезни содержание животных в сырых помещениях и на заболоченных выпасах.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88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125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и симптомы. 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Инкубационный период длится 6-8 дней, что зависит от вирулентности и дозы вируса, а также состояния организма животного и других факторов. Патологический процесс у ягнят может развиваться либо ограниченно (на слизистой оболочке ротовой полости или коже головы), либо распространяться со слизистой оболочки ротовой полости на кожу головы и туловища.</a:t>
            </a:r>
          </a:p>
          <a:p>
            <a:pPr indent="457200"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Подсосные ягнята и взрослые овцы болеют редко. У ягнят после отъема болезнь проявляется поражением губ и копыт. В углах рта и на коже губ видны розово-красные пятна. Затем на их месте образуются серовато-коричневые корочки, которые через 10-14 дней отпадают.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Везикулезно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-пустулезный процесс может распространяться и поражать кожу лицевой части головы, груди, внутренней стороны бедра, венчика, половых органов. Поражения венчика 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межкопытцевой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щели сопровождаются хромотой. У больных животных понижается аппетит, они худеют, ягнята отстают в росте. Температура тела, как правило, бывает в пределах нормы или повышена до 40,5°С. Продолжается болезнь около 2-3 нед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ели.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362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2"/>
          <a:stretch/>
        </p:blipFill>
        <p:spPr bwMode="auto">
          <a:xfrm>
            <a:off x="179512" y="116632"/>
            <a:ext cx="4876800" cy="32721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320" y="260161"/>
            <a:ext cx="3980184" cy="29851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" t="30907" r="6478" b="8716"/>
          <a:stretch/>
        </p:blipFill>
        <p:spPr bwMode="auto">
          <a:xfrm>
            <a:off x="1475656" y="3645024"/>
            <a:ext cx="6012612" cy="31055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9730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ставят с учетом эпизоотологических данных, клинических признаков и результатов лабораторных исследований.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эпизоотологических данных необходимо учесть высокую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контагиозность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хозяйствах, где болезнь регистрируют впервые, она поражает многих животных независимо от их породы и пола. Ягнята (до 25-дневно-го возраста), переболевшие контагиозной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эктимой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приобретают специфическую устойчивость (на 12-16 мес.). Клиническим признаком, имеющим диагностическое значение, является поражение слизистой оболочки ротовой полости и кожи губ. При тщательном обследовании больных животных здесь обнаруживают либо эрозии, либо пузырьки, а на различных участках головы и туловища — везикулы и пустулы. Лабораторные исследования проводят методами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вирусоскопии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постановкой реакции связывания комплемента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биопробы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Дифференциальный диагноз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Необходимо исключить оспу,  ящур,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некробактериоз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микотический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дерматит.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Специфических средств лечения больных овец нет. При поражении ротовой полости слизистую оболочку ежедневно в течение 5-10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обрабатывают глицерином или 5%-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раствором настойки йода. Рекомендуют применять также 0,5%-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юглона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денатурированном спирте.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поражении кожи губ, головы, вымени используют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синтомициновую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эмульсию. При осложнении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некробактериозом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ягнятам внутрь дают биомицин из расчета 0,02-0,03 г на 1 кг массы животного.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743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и меры борьбы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Организуют мероприятия, предупреждающие занос возбудителя контагиозной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эктимы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овец в хозяйство. Для этого рекомендуется: не приобретать овец и коз и не завозить корма из хозяйств, неблагополучных по контагиозной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эктиме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карантинировать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вновь поступающих животных в течение 30 дней, за этот период проводить клинический осмотр животных не менее четырех раз.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установлении контагиозной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эктимы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хозяйство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карантинируют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Предупреждают распространение возбудителя болезни в другие хозяйства. Больных животных изолируют и лечат, остальных вакцинируют. Регулярно проводят двукратную (с интервалом в 3-4 ч) дезинфекцию помещений и навоза 4 %-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раствором (60-65°С) едкой щелочи. Затем навоз обезвреживают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биотермически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активной иммунизации новорожденных ягнят и овцематок в неблагополучных хозяйствах применяют жидкую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культуральную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вирусвакцину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 контагиозной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эктимы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овец и коз из штамма КК.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Биопрепарат наносят на скарифицированную поверхность кожи нижней губы двукратно с интервалом 8-12 дней в дозе 0,3 мл независимо от возраста животного. Кроме того, используют сухую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культуральную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вирусвакцину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 штамма Д (однократно в дозе 0,3 мл). На месте нанесения вакцин на 3-6-е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появляется 3-7 круглых перламутрово-розоватых узелков (папул) диаметром 1-2 мм, которые сохраняются до четырех дней, а затем рассасываются. Иммунитет у ягнят появляется через 15 дней и длится 6—8 мес.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 с неблагополучного хозяйства снимают через три недели после последнего случая гибели или выздоровления животного.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Пастбища, на которых находились больные животные, не рекомендуется использовать в течение двух лет.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5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3061" y="2564904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1428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</TotalTime>
  <Words>502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</dc:creator>
  <cp:lastModifiedBy>Анастасия</cp:lastModifiedBy>
  <cp:revision>1</cp:revision>
  <dcterms:created xsi:type="dcterms:W3CDTF">2020-03-24T22:22:59Z</dcterms:created>
  <dcterms:modified xsi:type="dcterms:W3CDTF">2020-03-24T22:31:13Z</dcterms:modified>
</cp:coreProperties>
</file>