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E6F629-17BE-4260-B2A2-EDC27541E0D9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DC00C6-11A6-4DF7-B1E1-3F2AF530BC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2276872"/>
            <a:ext cx="6030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диагностика, мероприятия по профилактике и ликвидации болезни - Контагиозная плевропневмония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616530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Сажина А.С. 542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94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8051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Контагиозная плевропневмония крупного рогатого скота — повальное воспаление лёгких крупного рогатого скота, инфекционная болезнь, возбудителем которой является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Mycoplasma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mycoides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характеризуется крупозной пневмонией, плевритом с последующим образованием в лёгких секвестров (участков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некротизированной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ткани). Устойчивость возбудителя к физическим, химическим и др. факторам внешней среды относительно низкая. Возбудитель обладает высокой устойчивостью к пенициллинам и сульфаниламидам, но чувствителен к стрептомицину, тетрациклину,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хлорамфениколу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окситетрациклину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тилозину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Обычные дезинфицирующие средства в общепринятых концентрациях, а также детергенты надежно обезвреживают возбудителя на объектах внешней среды в течение короткого времени.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естественных условиях к контагиозной плевропневмонии восприимчивы только жвачные: крупный рогатый скот, зебу, буйволы, бизоны, яки. Другие виды животных, а также человек, не заболевают. Мелкие лабораторные животные считаются невосприимчивыми.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возбудителя инфекции – больные и переболевшие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перипневмонией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животные, у которых до наступления полной инкапсуляции пораженных очагов возбудитель длительное время выделяется в окружающую среду с истечениями из носа, бронхиальным секретом при кашле, а также с мочой, калом, молоком и околоплодной жидкостью.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путь передачи – аэрогенный. В естественных условиях не исключается также передача микоплазм через желудочно-кишечный тракт (с фуражом); половым,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трансплацентарным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трансмиссивным путями. Больной скот является источником возбудителя инфекции на всех стадиях инфекционного процесса.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Эпизоотический процесс при контагиозной плевропневмонии в стаде развивается медленно и может длиться годами (стационарность).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28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927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и клиническое проявление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Инкубационный период при естественном заражении 2-4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(иногда до 4-6 мес.). Болезнь протекает сверхостро, остро, подостро и хронически; проявляется в типичной и атипичной формах. В среднем болезнь продолжается 40 – 45 дней. Полное излечение считается редкостью.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сверхостром течении температура тела достигает 41С и выше, аппетит отсутствует, жвачка прекращается; дыхание затрудненное, прерывистое, наблюдается короткий и сухой кашель; развиваются признаки поражения легких и плевры, появляется диарея.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остром течении клинические признаки выражены наиболее типично. Температура тела повышена до С, дыхание - до 55/мин, пульс учащается до , слабого наполнения. Болезнь сопровождается протеинурией,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гипокаталаземией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эритропенией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гемоглобинемией, лейкоцитозом, тромбоцитозом, снижением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гематокритной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величины и увеличением содержания фибриногена в плазме крови. Животные угнетены, часто лежат, аппетит отсутствует, лактация прекращается. Появляются гнойно-слизистые или с примесью крови мутные истечения из носа, продолжительный и болезненный кашель.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нижних участках тела образуются подкожные отеки. Мочевыделение затруднено. Моча имеет от темно-желтого до коричневого цвет и содержит белок. Стельные коровы абортируют. При прогрессирующем исхудании и сердечной слабости, к которым в последние дни присоединяется еще профузный понос, животные за 2 –4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погибают.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подостром течении болезнь проявляется периодическими подъемами температуры тела и кашлем. У коров нередко единственным признаком болезни может быть снижение удоев.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Хроническое течение характеризуется истощением, снижением аппетита и кашлем, который чаще появляется при подъеме животных, после поения холодной водой и при движении.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905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4664"/>
            <a:ext cx="4363908" cy="28365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1" t="20822" r="8388" b="11486"/>
          <a:stretch/>
        </p:blipFill>
        <p:spPr bwMode="auto">
          <a:xfrm>
            <a:off x="4572000" y="3645024"/>
            <a:ext cx="4542426" cy="26993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556792"/>
            <a:ext cx="4648200" cy="3952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416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042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основывается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эпнзоотол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патологоанатомич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данных и результатах лабораторного исследования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биопроба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серология, исследования). Постановка прижизненного диагноза нередко затруднена. В связи с этим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целью производят убой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подозрительных по заболеванию животных. Иногда прибегают к постановке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биопробы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телятах.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исследованию подвергают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плевритич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экссудат или лимфу из поражённого участка лёгких. Для выявления животных с латентным течением болезни применяют серология, методы диагностики — РСК, реакцию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конглютинации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РА, РДП и РНГА. Дифференцируют от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пастереллёза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туберкулёза, эхинококкоза и крупозной пневмонии незаразного происхождения.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Иммунитет, специфическая профилактика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Переболевшие КПП животные приобретают напряженный иммунитет продолжительностью свыше 2 лет.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активного иммунитета в странах, где в настоящее время все еще имеет место контагиозная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перипневмония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широко проводят прививки вакцинами из живых ослабленных возбудителей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авианизированные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аттенуированные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природно ослабленные штаммы). Применяют также ассоциированные вакцины против чумы и КПП крупного рогатого скота.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Россия благополучна по КПП, поэтому основное внимание ветеринарной службы сосредоточено на предотвращении заноса возбудителя болезни на территорию нашей страны из - за рубежа.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239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борьбы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 борьбы с болезнью зависит от длительности и степени ее распространения, своевременного и точного распознавания диагноза, строго выполнения общих и специфических мероприятий, предусмотренных действующими нормативными документами по борьбе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перипневмонией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(ПВЛ) крупного рогатого скота.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заболевание возникло в ранее благополучной стране, то рекомендуется подвергнуть убою всеми средствами и в кратчайший срок всех больных, подозрительных по заболеванию и подозреваемых в заражении животных. После тщательной очистки и дезинфекции помещений и мест обитания животных спустя 4-6 месяцев допускается завоз здоровых животных.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Международному ветеринарно-санитарному кодексу МЭБ (1968), страна рассматривается как благополучная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перипневмонии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крупного рогатого скота по истечении одного года с момента ликвидации последнего неблагополучного пункта и при условии, что практиковался вынужденный убой больных, инфицированных и подозреваемых в заражении животных.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74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34888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6456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</TotalTime>
  <Words>857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Анастасия</cp:lastModifiedBy>
  <cp:revision>2</cp:revision>
  <dcterms:created xsi:type="dcterms:W3CDTF">2020-03-24T19:12:51Z</dcterms:created>
  <dcterms:modified xsi:type="dcterms:W3CDTF">2020-03-24T19:25:52Z</dcterms:modified>
</cp:coreProperties>
</file>