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634D56-FDCC-44EC-82DE-B270F6EE80D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9B57F1-C9EE-4167-B2C9-06DA249962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916832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диагностика, мероприятия по профилактике и ликвидации болезни - Злокачественная катаральная горячка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Сажина А.С. 542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9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970" y="4683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Злокачественная катаральная горячка – острое инфекционное неконтагиозное заболевание крупного рогатого скота, характеризующееся лихорадкой, крупозным воспалением слизистых оболочек дыхательных путей и желудочно-кишечного тракта, лимфаденитом, поражением глаз и центральной нервной системы.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Вызывается вирусом герпеса крупного рогатого скота 3 типа. Бессимптомным носителем вируса являются овцы и козы.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786555" cy="3571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0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Инкубационный период 14-130 дней. 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симптомы болезни — настороженность, пугливость с признаками буйства или наоборот, угнетение, резкое повышение температуры тела (до 40-42о С и выше), сильная жажда при полной потере аппетита и отсутствии жвачки.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Молокоотделение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прекращается. 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2-ые сутки поражаются глаза и слизистые оболочки ротовой и носовой полостей. Отмечают слезотечение, светобоязнь, кератит, прободение склеры, отпадение рогов, кашель, язвы на деснах и губах, запор сменяется поносом. В кале — примесь крови, фибринозные хлопья. Доступные для пальпации лимфоузлы увеличены. Часто на коже всего тела и головы, шеи, спины, живота, вымени, носового зеркала возникает папулезно-везикулярная сыпь с образованием бурых струпьев; после их отторжения видны участки облысевшей кожи.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2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01269" cy="6597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6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устанавливают на основании клинических, патологоанатомических, эпизоотологических данных. Необходимо исключить: чуму, ящур, бешенство, лептоспироз,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листериоз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вирусную диарею, инфекционный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ринотрахеит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парагрипп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- 3.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симптоматическое, направлено на повышение резистентности организма и предупреждение осложнений (сердечные, успокаивающие, противовоспалительные, антимикробные, диуретические, общеукрепляющие, сульфаниламидные препараты, антибиотики). С первых дней заболевания животным создают необходимые условия кормления (мягкие, сочные корма, подкисленная вода) и содержат их в затемненном помещении.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меры борьбы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допускают совместного содержания крупного рогатого скота и овец. При возникновении болезни хозяйство объявляют неблагополучным, больных животных изолируют и лечат, запрещают вывоз и ввоз крупного рогатого скота. Молоко от больных и подозрительных в ЗКГ коров используют после кипячения. Помещения технологическое оборудование после очистки дезинфицируют 2%-м раствором едкого натра. Тяжелобольных животных убивают, трупы утилизируют. Хозяйство объявляют благополучным по ЗКГ через 2 месяца после последнего случая выделения больного животного и проведения заключительной дезинфекции.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9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888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822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384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1</cp:revision>
  <dcterms:created xsi:type="dcterms:W3CDTF">2020-03-24T22:13:12Z</dcterms:created>
  <dcterms:modified xsi:type="dcterms:W3CDTF">2020-03-24T22:22:44Z</dcterms:modified>
</cp:coreProperties>
</file>