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8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90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3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62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10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97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50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04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82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1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31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70A5527-4777-4A1B-B10C-815E5ED5CC19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E6B4720-E77B-4965-86D1-E86A138A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0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 ,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ПРОФИЛАКТИКЕ 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ЛИКВИДАЦИИ БОЛЕЗНИ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Контагиозная </a:t>
            </a:r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эктима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49672" y="4653887"/>
            <a:ext cx="5427718" cy="603912"/>
          </a:xfrm>
        </p:spPr>
        <p:txBody>
          <a:bodyPr/>
          <a:lstStyle/>
          <a:p>
            <a:r>
              <a:rPr lang="ru-RU" dirty="0"/>
              <a:t>Подготовила: Иванова Анна 543гр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79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КОНТАГИОЗНАЯ ЭКТИМА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ru-RU" dirty="0"/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(Контагиозный пустулезный дерматит, контагиозный пустулезный стоматит, изъязвленный рот,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параващина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узелки доильщиц , красная вакцина, ложная вакцина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Контагиозная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эктима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специфическая болезнь овец и коз, характеризующаяся образованием папул, везикул, пустул преимущественно на слизистой оболочке ротовой полости и коже губ. Это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зооантропонозная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инфекция. В литературе она описана под различными названиями.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672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Диагностка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 ставят с учетом данных эпизоотологии, клинического течения болезни и результатов лабораторных исследований</a:t>
            </a: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эпизоотологических данных необходимо учитывать высокую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контагиозность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хозяйствах, где болезнь регистрируют впервые, она принимает массовый характер, поражая независимо от породы и пола всех животных. Ягнята (до 25-дневного возраста), переболевшие контагиозной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эктимой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приобретают специфическую устойчивость (на 12-16 месяцев</a:t>
            </a: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Обязательным клиническим признаком, имеющим диагностическое значение, является поражение слизистой оболочки ротовой полости и кожи губ. При тщательном обследовании больных животных на слизистой оболочке ротовой полости обнаруживают либо эрозии, либо пузырьки, а на различных участках головы и туловища -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везикулезно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-пустулезный процесс.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719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532263"/>
            <a:ext cx="9872871" cy="5481850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 исследования проводят методом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вирусоскопии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постановки реакции связывания комплемента и биопробы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Вирусоскопия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быстрый метод, позволяющий выявлять возбудителя контагиозной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овец в патологическом материале. У больного животного берут везикулярную жидкость, готовят 2-3 препарата, окрашивают по Морозову и просматривают в микроскопе под иммерсией. При обнаружении в препаратах множества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коккоподобных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характерных элементарных телец черного цвета размером 0,2-0,3 мкм, отличающихся от неспецифической тканевой зернистости и посторонней микрофлоры, окрашенной обычно в коричневый цвет, результат оценивается как положительный. В случае отрицательного результата исследование необходимо повторить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Дифференциальный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 от оспы овец и ящура проводят при помощи РСК. Комплементсвязывающий антиген обнаруживают в присутствии специфической кроличьей сыворотки. Ее получают на очищенный вирус (элементарные тельца) методом дифференциального центрифугирования. Антиген (1%-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вируссодержащая суспензия на физиологическом растворе) готовят из пустул, корок, взятых у больных овец и ягнят на 3-5-й день заболевания. РСК ставят по методике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Накамуры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(титрацию комплемента в гемолитической системе не проводят). Специфический и испытуемый антиген используют в разведении 1 : 100. РСК позволяет дифференцировать специфический антиген контагиозной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других антигенов (кожных поражений при оспе овец,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афтозных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поражений при ящуре типов А, О, С, В.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necrophorus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стрепто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 стафилококковой культуры, выделенной от больных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эктимой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овец). (А. С. Гришенкова, В. П. Назаров, А. М.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Шпакова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1967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0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сомнительных случаях ставят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биопробу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неимунных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ягнятах и щенятах 2-месячного возраста. Вируссодержащий материал для биопробы (везикулярная жидкость или 10%-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суспензия из пустул и струпьев) обрабатывают методом центрифугирования при 3000 об мин в течение 30 минут и добавления к над-осадку антибиотиков (стрептомицин и пенициллин по 1000 ЕД мл). Ягнят заражают втиранием в скарифицированную внутреннюю поверхность бедра 1 мл суспензии.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некробациллезе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микотическом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дерматите проводят микроскопию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соско-бов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 Романовскому -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Гимза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41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 меры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овцеводческих хозяйствах направлена на проведение мер, предупреждающих проникновение возбудителя контагиозной </a:t>
            </a:r>
            <a:r>
              <a:rPr lang="ru-RU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эктимы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овец в хозяйство. Для этого рекомендуется</a:t>
            </a: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приобретать овец и коз и не завозить корма из хозяйств, неблагополучных по контагиозной </a:t>
            </a:r>
            <a:r>
              <a:rPr lang="ru-RU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эктиме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овец и коз</a:t>
            </a: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карантинировать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вновь поступающих животных в течение 21 дня, за этот период проводить клинический осмотр животных не менее четырех раз</a:t>
            </a: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изолировать больных животных с подозрением на контагиозную </a:t>
            </a:r>
            <a:r>
              <a:rPr lang="ru-RU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эктиму</a:t>
            </a: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ликвидации болезни в неблагополучных хозяйствах сводятся к предупреждению распространения возбудителя в других хозяйствах (строгое </a:t>
            </a:r>
            <a:r>
              <a:rPr lang="ru-RU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карантинирование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хозяйства, изоляция больных животных и их лечение); проведению профилактической вакцинации здоровых животных и их изоляции; проведению двукратной дезинфекции помещений и навоза (с интервалом 3-4 часа) 4%-</a:t>
            </a:r>
            <a:r>
              <a:rPr lang="ru-RU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ным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раствором (60-65°) едкой щелочи. Навоз затем подвергают биотермической обработке</a:t>
            </a: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847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 с неблагополучного хозяйства снимают через три недели после последнего случая гибели или выздоровления животных.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вакцинации животных ветеринарный персонал должен соблюдать меры предосторожности (не допускать уколов рук и попадания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вирусвакцины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кожу рук, лица).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Зараженные пастбища не рекомендуется использовать в течение двух лет, а помещения, в которых находились больные животные, нужно тщательно очищать и дезинфицировать.</a:t>
            </a: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26423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7</TotalTime>
  <Words>708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Corbel</vt:lpstr>
      <vt:lpstr>Times New Roman</vt:lpstr>
      <vt:lpstr>Базис</vt:lpstr>
      <vt:lpstr>КОМПЛЕКСНАЯ ДИАГНОСТИКА , МЕРОПРИЯТИЯ ПО ПРОФИЛАКТИКЕ И ЛИКВИДАЦИИ БОЛЕЗНИ : Контагиозная эктима</vt:lpstr>
      <vt:lpstr> КОНТАГИОЗНАЯ ЭКТИМА </vt:lpstr>
      <vt:lpstr>Диагностка</vt:lpstr>
      <vt:lpstr>Презентация PowerPoint</vt:lpstr>
      <vt:lpstr>Презентация PowerPoint</vt:lpstr>
      <vt:lpstr>Профилактика и меры борьбы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 , МЕРОПРИЯТИЯ ПО ПРОФИЛАКТИКЕ И ЛИКВИДАЦИИ БОЛЕЗНИ : Контагиозная эктима</dc:title>
  <dc:creator>Аня</dc:creator>
  <cp:lastModifiedBy>Аня</cp:lastModifiedBy>
  <cp:revision>1</cp:revision>
  <dcterms:created xsi:type="dcterms:W3CDTF">2020-04-13T15:11:57Z</dcterms:created>
  <dcterms:modified xsi:type="dcterms:W3CDTF">2020-04-13T15:19:32Z</dcterms:modified>
</cp:coreProperties>
</file>