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7315224" cy="392909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accent3">
                    <a:lumMod val="75000"/>
                  </a:schemeClr>
                </a:solidFill>
              </a:rPr>
              <a:t>Ветеринарно-санитарная служба на предприятиях мясной и мясоперерабатывающей промышленности, ее назначение и функции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студентка 5 курса 551 группы </a:t>
            </a:r>
          </a:p>
          <a:p>
            <a:r>
              <a:rPr lang="ru-RU" dirty="0" smtClean="0"/>
              <a:t>Фролова Наталья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186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3760586"/>
            <a:ext cx="4357718" cy="2954562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1"/>
            <a:ext cx="8072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Одна из важнейших проблем — обеспечить население качественными продуктами питания, в том числе продуктами животного происхождения. Решение этой проблемы связано не только с получением благополучного в ветеринарно-санитарном отношении исходного пищевого сырья (скота, птицы, рыбы и др.), но и с их переработкой в условиях, максимально исключающих возможность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контаминиро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вания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готовых продуктов патогенными микроорганизмами. В связи с этим на предприятиях, занятых переработкой сырья животного происхождения, функционирует ветеринарно-санитарная служба, организующая проведение профилактических санитарно-гигиенических мероприятий и контролирующая санитарное состояние производства в целом, а также качество выпускаемой готовой продукции.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Ветеринарный врач, работающий на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мясном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или консервном производстве, должен осуществлять входной контроль поступающего сырья (мяса, субпродуктов, яичных, молочных и растительных продуктов, пряностей, химикатов и др.) путем изучения сопроводительных документов, органолептического осмотра, а при необходимости и лабораторного исследования.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Ветеринарный врач должен следить за санитарией и гигиеной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производства: соблюдение санитарных правил, наличие спецодежды и внешний вид рабочих, санитарное состояние оборудования и помещений, их дезинфекция и т. д.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Ветеринарный врач должен контролировать технологию производства: соблюдение режимов термической обработки продуктов, их рецептуру, добавление нитрита натрия и т. д.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Ветеринарный врач обязан проводить ветеринарно-санитарную экспертизу готовой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продукции, изделий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консервов,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 при необходимости отбирать пробы и направлять их в ветеринарную лабораторию для проведения лабораторных исследований.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Ветеринарный врач должен контролировать хранение готовой продукции, состояние холодильников и выписывать ветеринарные сопроводительные документы при отправке готовой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Ветеринарно-санитарная служба осуществляет все мероприятия по защите населения от заболеваний и гельминтозов, передающихся от животных человеку через пищевые продукты. Особенно важна роль ветеринарно-санитарной службы в обеспечении населения доброкачественным мясом и молоком. Ветеринарно-санитарный надзор, организуемый при этом, представляет собой сложный комплекс ветеринарных мероприятий и наблюдений, осуществляемых как в отношении животных (и птиц), так и в отношении пищевых продуктов (мясо, молоко).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4678" y="500041"/>
            <a:ext cx="535785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 мероприятиях ветеринарно-санитарного надзора видное место занимает наблюдение за состоянием здоровья животных, поступающих для убоя, и состоянием здоровья молочного скота на молочных фермах, снабжающих население молоком. Особенно высокие требования предъявляются к состоянию здоровья животных (коров) на формах, обеспечивающих молоком детские учреждения. Ветеринарно-санитарный надзор, осуществляемый в отношении доброкачественности мяса, должен быть непрерывным и преемственным. Он должен начинаться с ветеринарного наблюдения за состоянием животных задолго до убоя в районах заготовок и продолжаться вплоть до выпуска готовой продукции из мясокомбинатов и мясоперерабатывающих предприятий.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IMG_18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928802"/>
            <a:ext cx="3000396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Ветеринарно-санитарный надзор, осуществляемый в отношении доброкачественности мяса, должен быть непрерывным и преемственным. Он должен начинаться с ветеринарного наблюдения за состоянием животных задолго до убоя в районах заготовок и продолжаться вплоть до выпуска готовой продукции из мясокомбинатов и мясоперерабатывающих предприятий.</a:t>
            </a: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Наблюдение за эпизоотологическим благополучием в районах заготовок убойного скота также является элементом ветеринарно-санитарного надзора. Важным этапом ветеринарно-санитарного надзора является транспортировка скота к месту убоя на мясокомбинаты и мясоперерабатывающие предприятия.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Деятельность ветеринарно-санитарного надзора должна протекать в тесном контакте с органами санитарно-эпидемиологической службы и должна быть направлена к единой цели ограждения населения от заболеваний, связанных с потреблением тех или иных пищевых продуктов.</a:t>
            </a:r>
          </a:p>
          <a:p>
            <a:endParaRPr lang="ru-RU" dirty="0" smtClean="0"/>
          </a:p>
          <a:p>
            <a:r>
              <a:rPr lang="ru-RU" dirty="0" smtClean="0"/>
              <a:t>С развитием птицеводства и рыбоводства возрастает значение ветеринарного надзора и в этих областях сельского хозяйства и видах пищевой промышленности. Подготовка специалистов ветеринаров-орнитологов и ветеринаров-ихтиологов позволяет наиболее эффективно развивать птице- и рыбоводство в стране и еще в большей степени повысить удельный вес птиц, яиц и рыбы в питании населения.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Спасибо за внимание</a:t>
            </a:r>
            <a:endParaRPr lang="ru-RU" dirty="0"/>
          </a:p>
        </p:txBody>
      </p:sp>
      <p:pic>
        <p:nvPicPr>
          <p:cNvPr id="4" name="Содержимое 3" descr="IMG_186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2125" y="2522537"/>
            <a:ext cx="4857750" cy="30289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598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Ветеринарно-санитарная служба на предприятиях мясной и мясоперерабатывающей промышленности, ее назначение и функции 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2020-05-14T16:02:44Z</dcterms:modified>
</cp:coreProperties>
</file>