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5" r:id="rId23"/>
    <p:sldId id="278" r:id="rId24"/>
    <p:sldId id="279" r:id="rId25"/>
    <p:sldId id="281" r:id="rId26"/>
    <p:sldId id="280" r:id="rId27"/>
    <p:sldId id="28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AF34386-BCEE-4EE7-AC8D-13AE8218C35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324E34-7584-44DA-9181-D80278D172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ios.kgsxa.ru/course/view.php?id=1717#section-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54728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hlinkClick r:id="rId2"/>
              </a:rPr>
              <a:t>Ветеринарно-санитарный контроль на предприятиях переработки птицы и производства яйцепродуктов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Выполнила: Лазарева Кристина </a:t>
            </a:r>
          </a:p>
          <a:p>
            <a:r>
              <a:rPr lang="ru-RU" dirty="0" smtClean="0"/>
              <a:t>551 группа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73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Предприятие (цех) производства мяса птицы должно иметь следующие участки и отделения, требующие последовательного или обособленного расположения.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Участки: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ветеринарного осмотра и приемки птицы;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дезопромывочный</a:t>
            </a:r>
            <a:r>
              <a:rPr lang="ru-RU" dirty="0"/>
              <a:t> пункт для автомашин, контейнеров и ящиков;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навешивания птицы на подвески конвейера, </a:t>
            </a:r>
            <a:r>
              <a:rPr lang="ru-RU" dirty="0" err="1"/>
              <a:t>электрооглушения</a:t>
            </a:r>
            <a:r>
              <a:rPr lang="ru-RU" dirty="0"/>
              <a:t>, убоя и обескровливания тушек птицы;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тепловой обработки, снятия оперения, </a:t>
            </a:r>
            <a:r>
              <a:rPr lang="ru-RU" dirty="0" err="1"/>
              <a:t>воскования</a:t>
            </a:r>
            <a:r>
              <a:rPr lang="ru-RU" dirty="0"/>
              <a:t> тушек водоплавающей птицы и регенерации </a:t>
            </a:r>
            <a:r>
              <a:rPr lang="ru-RU" dirty="0" err="1"/>
              <a:t>воскомассы</a:t>
            </a:r>
            <a:r>
              <a:rPr lang="ru-RU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036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Отделения: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потрошения, мойки тушек птицы;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охлаждения тушек птицы;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сортировки, фасовки и упаковки;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холодильник для охлаждения, замораживания и хранения мяса птицы и мясопродуктов;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производства полуфабрикатов;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производства колбасно-кулинарных изделий и жира топленого;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производства консервов;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производства мяса механической обвалки;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санитарной камеры (с участком переработки условно годного мяса птицы и холодильником для хранения сырья и продукции);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санитарной обработки и дезинфекции возвратной тары (для готовой продукции);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первичной обработки перо-пухового сырья;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- переработки технических отходов, а также отделение или цех производства мороженых и сухих яйцепродуктов.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103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Кроме того, должны быть столовая, медпункт, экспедиция, бытовые помещения, туалетные комнаты, душевые, комнаты гигиены женщин, производственная химико-бактериологическая лаборатория со службой ОПВК, отделение для мойки и дезинфекции внутрицехового инвентаря и тары под готовую продукцию, отдельное помещение для хранения этой тары, а также отдельное помещение для централизованного приготовления </a:t>
            </a:r>
            <a:r>
              <a:rPr lang="ru-RU" dirty="0" err="1"/>
              <a:t>дезрастворов</a:t>
            </a:r>
            <a:r>
              <a:rPr lang="ru-RU" dirty="0"/>
              <a:t> и склада </a:t>
            </a:r>
            <a:r>
              <a:rPr lang="ru-RU" dirty="0" err="1"/>
              <a:t>дезосредств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5973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fontAlgn="base"/>
            <a:r>
              <a:rPr lang="ru-RU" dirty="0"/>
              <a:t>Цех (отделение) первичной обработки перо-пухового сырья должен иметь следующие помещения: приемки, мойки и сушки пера; сортировки и упаковки сухого пера; хранения готовой продукции.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Цех </a:t>
            </a:r>
            <a:r>
              <a:rPr lang="ru-RU" dirty="0"/>
              <a:t>производства мяса птицы с его переработкой на </a:t>
            </a:r>
            <a:r>
              <a:rPr lang="ru-RU" dirty="0" err="1"/>
              <a:t>птицепродукты</a:t>
            </a:r>
            <a:r>
              <a:rPr lang="ru-RU" dirty="0"/>
              <a:t>, цех производства мороженых и сухих яйцепродуктов, цех производства технической продукции и цех первичной обработки перо-пухового сырья должны быть изолированными друг от друга.</a:t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532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dirty="0"/>
              <a:t> У входов в производственные, складские, вспомогательные помещения должны быть скребки, решетки и металлические сетки для очистки обуви от грязи. Вход в производственные помещения птицеперерабатывающего предприятия (цехи) лиц, не связанных с убоем и переработкой птицы, допускается только с разрешения начальника ОПВК или старшего ветеринарного врача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ru-RU" dirty="0"/>
              <a:t>Для дезинфекции обуви рабочих и служащих в проходной на территорию птицеперерабатывающего предприятия, а также при всех входах, ведущих в цех переработки птицы, яиц и другие производственные помещения, оборудуют </a:t>
            </a:r>
            <a:r>
              <a:rPr lang="ru-RU" dirty="0" err="1"/>
              <a:t>дезковрики</a:t>
            </a:r>
            <a:r>
              <a:rPr lang="ru-RU" dirty="0"/>
              <a:t> размером не менее 2,0х2,2 м из поролона или пористой резины толщиной 2-4 см, укладывают их в кафельные или цементированные углубления, или металлические коррозиестойкие поддоны. </a:t>
            </a:r>
            <a:r>
              <a:rPr lang="ru-RU" dirty="0" err="1"/>
              <a:t>Дезковрики</a:t>
            </a:r>
            <a:r>
              <a:rPr lang="ru-RU" dirty="0"/>
              <a:t> систематически по мере загрязнения подвергают механической очистке. Два-три раза в смену увлажняют 2%-</a:t>
            </a:r>
            <a:r>
              <a:rPr lang="ru-RU" dirty="0" err="1"/>
              <a:t>ным</a:t>
            </a:r>
            <a:r>
              <a:rPr lang="ru-RU" dirty="0"/>
              <a:t> раствором едкого натра.</a:t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Водоснабжение и </a:t>
            </a:r>
            <a:r>
              <a:rPr lang="ru-RU" dirty="0" smtClean="0"/>
              <a:t>канализация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Предприятия птицеперерабатывающей промышленности как для технологических процессов, так и для производственных и питьевых целей должны быть обеспечены бесперебойно и в достаточном количестве доброкачественной водой, соответствующей действующим стандартам на питьевую воду в части требований и испытаний.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Предприятия птицеперерабатывающей промышленности как для технологических процессов, так и для производственных и питьевых целей должны быть обеспечены бесперебойно и в достаточном количестве доброкачественной водой, соответствующей действующим стандартам на питьевую воду в части требований и испытаний.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ru-RU" dirty="0"/>
              <a:t>Сточные воды после мытья полов, от </a:t>
            </a:r>
            <a:r>
              <a:rPr lang="ru-RU" dirty="0" err="1"/>
              <a:t>перосъемных</a:t>
            </a:r>
            <a:r>
              <a:rPr lang="ru-RU" dirty="0"/>
              <a:t> машин, машин потрошения, ванн тепловой обработки птицы, охлаждения тушек, оборудования участка первичной обработки перо-пухового сырья, цехов по производству яйцепродуктов отводятся через специальные трапы.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Запрещается </a:t>
            </a:r>
            <a:r>
              <a:rPr lang="ru-RU" dirty="0"/>
              <a:t>сброс отработанных производственных и хозяйственно-бытовых сточных вод без соответствующей очистки в открытые водоемы.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Освещение, </a:t>
            </a:r>
            <a:r>
              <a:rPr lang="ru-RU" dirty="0" smtClean="0"/>
              <a:t>вентиляция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Для общего освещения производственных помещений следует применять люминесцентные лампы. В помещениях с избыточным теплом, влагой или временно посещаемых обслуживающим персоналом следует использовать лампы накаливания.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876800"/>
          </a:xfrm>
        </p:spPr>
        <p:txBody>
          <a:bodyPr/>
          <a:lstStyle/>
          <a:p>
            <a:pPr algn="just"/>
            <a:r>
              <a:rPr lang="ru-RU" dirty="0"/>
              <a:t>Правила включают ветеринарно-санитарные и гигиенические требования к содержанию и эксплуатации предприятий, технологического оборудования по производству мяса птицы и продуктов из мяса птицы, мороженых и сухих яйцепродуктов, первичной обработке перопухового сырья и направлены на предупреждение поступления недоброкачественного сырья и снижения санитарного качества вырабатываемых </a:t>
            </a:r>
            <a:r>
              <a:rPr lang="ru-RU" dirty="0" err="1"/>
              <a:t>птицепродуктов</a:t>
            </a:r>
            <a:r>
              <a:rPr lang="ru-RU" dirty="0"/>
              <a:t>, недопущение распространения через вырабатываемую продукцию инфекционных заболеваний, пищевых </a:t>
            </a:r>
            <a:r>
              <a:rPr lang="ru-RU" dirty="0" err="1"/>
              <a:t>токсикоинфекций</a:t>
            </a:r>
            <a:r>
              <a:rPr lang="ru-RU" dirty="0"/>
              <a:t> и интоксикаций.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3360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/>
            <a:r>
              <a:rPr lang="ru-RU" dirty="0"/>
              <a:t>Световые проемы запрещается загромождать тарой, оборудованием, не допускается замена стекол в них непрозрачным материалом.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В </a:t>
            </a:r>
            <a:r>
              <a:rPr lang="ru-RU" dirty="0"/>
              <a:t>случае изменения в назначении производственного помещения, а также при переносе или замене одного оборудования другим освещенность помещения должна быть изменена в соответствии с новыми условиями работы без нарушения норм освещенности.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Стекла </a:t>
            </a:r>
            <a:r>
              <a:rPr lang="ru-RU" dirty="0"/>
              <a:t>окон должны постоянно содержаться в чистоте. Освещенность в любой части рабочего помещения должна быть не менее 325 </a:t>
            </a:r>
            <a:r>
              <a:rPr lang="ru-RU" dirty="0" err="1"/>
              <a:t>лк</a:t>
            </a:r>
            <a:r>
              <a:rPr lang="ru-RU" dirty="0"/>
              <a:t>. На участке ветеринарно-санитарной экспертизы тушек птиц и проверки качества сырья и продуктов освещенность должна быть не ниже 540 </a:t>
            </a:r>
            <a:r>
              <a:rPr lang="ru-RU" dirty="0" err="1"/>
              <a:t>лк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325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/>
              <a:t> В цехе убоя и первичной обработки птицы оборудуют приточно-вытяжную вентиляцию, препятствующую образованию тумана и конденсации паров на стенах, потолке, оборудовании. Каждое помещение должно иметь устройства (форточки, фрамуги) для естественного проветривания, если это допускается технологическим процессом.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Проветривание </a:t>
            </a:r>
            <a:r>
              <a:rPr lang="ru-RU" dirty="0"/>
              <a:t>помещений должно проводиться не менее 3 раз в день: перед началом работы, в перерыве на обед и после работы или перед новой сменой.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Вентиляционные </a:t>
            </a:r>
            <a:r>
              <a:rPr lang="ru-RU" dirty="0"/>
              <a:t>каналы, </a:t>
            </a:r>
            <a:r>
              <a:rPr lang="ru-RU" dirty="0" err="1"/>
              <a:t>воздухоотводы</a:t>
            </a:r>
            <a:r>
              <a:rPr lang="ru-RU" dirty="0"/>
              <a:t> от технологического оборудования необходимо по мере загрязнения прочищать.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325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Температура в помещениях, где производится обвалка мяса, приготовление фарша, полуфабрикатов, </a:t>
            </a:r>
            <a:r>
              <a:rPr lang="ru-RU" dirty="0" err="1"/>
              <a:t>шприцевание</a:t>
            </a:r>
            <a:r>
              <a:rPr lang="ru-RU" dirty="0"/>
              <a:t> колбас, изготовление мяса механической обвалки, разбивание яиц и затаривание в банки, пакеты меланжа не должна превышать +12 °С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1940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base"/>
            <a:r>
              <a:rPr lang="ru-RU" dirty="0"/>
              <a:t>Технологическое оборудование, инвентарь, тара, </a:t>
            </a:r>
            <a:r>
              <a:rPr lang="ru-RU" dirty="0" smtClean="0"/>
              <a:t>транспорт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Применение оборудования из оцинкованной стали, нелуженой меди, а также эмалированной посуды и инвентаря не допускается (за исключением кипятильников и бачков для кипячения воды).</a:t>
            </a:r>
          </a:p>
          <a:p>
            <a:pPr algn="just" fontAlgn="base"/>
            <a:r>
              <a:rPr lang="ru-RU" dirty="0"/>
              <a:t>Противни, крючки, подвески и прочий металлический инвентарь должны быть полужены или изготовлены из нержавеющей стали, или покрыты защитными полимерными материалами, разрешенными органами здравоохранения для контакта с пищевыми продуктами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983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/>
              <a:t>Крышки рабочих столов надлежит изготовлять из нержавеющего металла. Допускается применение столов с крышками из мраморной крошки, бетона (на кислотоупорном цементе) и дерева. Деревянные крышки должны быть обиты листами из нержавеющей стали со сварными и зачищенными швами. Обивка должна плотно прилегать к дереву. Разрешается также применение материалов для покрытия столов из пластмасс, допущенных для контакта с пищевыми продуктами.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Технологическое </a:t>
            </a:r>
            <a:r>
              <a:rPr lang="ru-RU" dirty="0"/>
              <a:t>оборудование и аппараты должны быть снаружи окрашены краской светлых тонов, кроме оборудования, изготовленного или облицованного нержавеющим материалом, не содержащим вредных примесей. Окраска свинцовыми белилами, суриком посуды, инвентаря и других поверхностей, контактирующих с </a:t>
            </a:r>
            <a:r>
              <a:rPr lang="ru-RU" dirty="0" err="1"/>
              <a:t>птицепродуктами</a:t>
            </a:r>
            <a:r>
              <a:rPr lang="ru-RU" dirty="0"/>
              <a:t>, не допускается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6114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fontAlgn="base"/>
            <a:r>
              <a:rPr lang="ru-RU" dirty="0"/>
              <a:t> Машины, автоматы, устройства на всех этапах технологического процесса переработки мяса птицы, обработки перо-пухового сырья, производства мороженых и сухих яичных продуктов перед началом работы цеха должны быть чистыми и хорошо отрегулированными во избежание скопления продукции на операциях, предотвращения их загрязнения, накопления и размножения микроорганизмов на их поверхности.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При </a:t>
            </a:r>
            <a:r>
              <a:rPr lang="ru-RU" dirty="0"/>
              <a:t>переработке мяса птицы, производстве яйцепродуктов инструменты следует применять строго по их назначению.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Запрещается </a:t>
            </a:r>
            <a:r>
              <a:rPr lang="ru-RU" dirty="0"/>
              <a:t>использовать одни и те же весы для взвешивания сырья и готовой продукции.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Необходимо </a:t>
            </a:r>
            <a:r>
              <a:rPr lang="ru-RU" dirty="0"/>
              <a:t>иметь запасные комплекты инструментов для выполняемых технологических </a:t>
            </a:r>
            <a:r>
              <a:rPr lang="ru-RU" dirty="0" smtClean="0"/>
              <a:t>операций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5092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ru-RU" dirty="0"/>
              <a:t>Внутризаводской транспорт, внутрицеховая тара, индивидуальный инструмент, уборочный инвентарь должны быть закреплены за каждым отдельным участком цеха, видами сырья, готовой продукцией и соответственно промаркированы.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Чистая </a:t>
            </a:r>
            <a:r>
              <a:rPr lang="ru-RU" dirty="0"/>
              <a:t>тара для готовой продукции должна храниться на продезинфицированных стеллажах или специальных подставках в отдельном сухом помещении.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длительном хранении перед употреблением чистая тара и инвентарь должны быть вновь продезинфицированы.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Для </a:t>
            </a:r>
            <a:r>
              <a:rPr lang="ru-RU" dirty="0"/>
              <a:t>продукции, не пригодной в пищу, должна быть отдельная промаркированная с крышками тара из нержавеющей стали. После каждого опорожнения эта тара подлежит санитарной обработке и должна храниться в специально отведенном для нее помещении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286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708920"/>
            <a:ext cx="8229600" cy="4876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Источник: </a:t>
            </a:r>
            <a:r>
              <a:rPr lang="en-US" sz="3600" dirty="0"/>
              <a:t>http://www.consultant.ru/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46745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Ответственность за выполнение настоящих Правил возлагается на руководителей предприятий и начальников (мастеров) цехов. Администрация предприятия обязана создать все условия, необходимые для выработки продукции гарантированного качества.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/>
              <a:t>В случае поступления больной птицы и подозрительного по качеству сырья или обнаружения их во время производства </a:t>
            </a:r>
            <a:r>
              <a:rPr lang="ru-RU" dirty="0" err="1"/>
              <a:t>птицепродуктов</a:t>
            </a:r>
            <a:r>
              <a:rPr lang="ru-RU" dirty="0"/>
              <a:t> ветеринарно-санитарная служба и администрация предприятия обязаны немедленно принять все меры предосторожности к исключению возможности распространения инфекционных болезней и в установленном порядке сообщить об этом Государственной ветеринарной службе, а также ветеринарной службе хозяйства, района, области, откуда поступила птица, и территориальным СЭС по месту отправки птицы и нахождения предприятия переработки</a:t>
            </a:r>
            <a:r>
              <a:rPr lang="ru-RU" dirty="0" smtClean="0"/>
              <a:t>.</a:t>
            </a:r>
            <a:endParaRPr lang="ru-RU" dirty="0"/>
          </a:p>
          <a:p>
            <a:pPr algn="just" fontAlgn="base"/>
            <a:r>
              <a:rPr lang="ru-RU" dirty="0" smtClean="0"/>
              <a:t>Контроль </a:t>
            </a:r>
            <a:r>
              <a:rPr lang="ru-RU" dirty="0"/>
              <a:t>за соблюдением настоящих Правил осуществляют Государственная ветеринарная служба, ветеринарная служба предприятий и территориальная санитарно-эпидемиологическая служба.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Территория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/>
              <a:t>Территория предприятия должна быть ограждена.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Подъездные </a:t>
            </a:r>
            <a:r>
              <a:rPr lang="ru-RU" dirty="0"/>
              <a:t>пути, проезжие дороги, пешеходные дорожки, погрузочно-разгрузочные площадки и проходы должны иметь твердое покрытие, не образующее пыли, ровное, водонепроницаемое, легкодоступное для мойки и дезинфекции, с хорошим водостоком атмосферных, талых вод, вод от смыва площадок и проездов в канализацию или открытым способом по рельефу.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Поверхностные </a:t>
            </a:r>
            <a:r>
              <a:rPr lang="ru-RU" dirty="0"/>
              <a:t>воды, удаляемые с территории промышленных предприятий открытыми водостоками, не должны загрязнять почву, воздух и водоемы.</a:t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fontAlgn="base"/>
            <a:r>
              <a:rPr lang="ru-RU" dirty="0"/>
              <a:t>Территория предприятия должна быть озеленена кустарником и деревьями. Не допускается посадка деревьев и кустарников, дающих при цветении хлопья, волокна, опушенные семена, которые могут засорять оборудование и продукцию. Свободные участки территории могут быть использованы для зон отдыха.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Территория </a:t>
            </a:r>
            <a:r>
              <a:rPr lang="ru-RU" dirty="0"/>
              <a:t>предприятия должна содержаться в чистоте. В течение дня ее очищают от загрязнений, пера, помета. В теплое время года перед уборкой, не реже 1 раза в день производят поливку территории и зеленых насаждений. В зимнее время проезжую часть территории и пешеходные дорожки систематически очищают от снега и льда.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0003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При въезде и выезде с территории птицеперерабатывающего предприятия для обеззараживания ходовой части транспорта устраивают </a:t>
            </a:r>
            <a:r>
              <a:rPr lang="ru-RU" dirty="0" err="1"/>
              <a:t>дезбарьер</a:t>
            </a:r>
            <a:r>
              <a:rPr lang="ru-RU" dirty="0"/>
              <a:t> в грунте дороги из сплошного бетона или асфальта. Общая длина - не менее 12 м, длина основания (дна) - 9 м, ширина - 3 м, глубина - 40 см. Въезд и выезд из </a:t>
            </a:r>
            <a:r>
              <a:rPr lang="ru-RU" dirty="0" err="1"/>
              <a:t>дезбарьера</a:t>
            </a:r>
            <a:r>
              <a:rPr lang="ru-RU" dirty="0"/>
              <a:t> делают пологими и возвышающимися над уровнем полотна дороги на 5-20 см. Длину спусков в </a:t>
            </a:r>
            <a:r>
              <a:rPr lang="ru-RU" dirty="0" err="1"/>
              <a:t>дезбарьер</a:t>
            </a:r>
            <a:r>
              <a:rPr lang="ru-RU" dirty="0"/>
              <a:t> делают не менее 2 м, чтобы дезинфицирующий раствор стекал с колес и вновь попадал в него. Глубина слоя дезинфицирующего раствора должна быть не менее 25 см. </a:t>
            </a:r>
            <a:r>
              <a:rPr lang="ru-RU" dirty="0" err="1"/>
              <a:t>Дезбарьер</a:t>
            </a:r>
            <a:r>
              <a:rPr lang="ru-RU" dirty="0"/>
              <a:t> заполняют одним из следующих дезинфицирующих растворов</a:t>
            </a:r>
            <a:r>
              <a:rPr lang="ru-RU" dirty="0" smtClean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-3</a:t>
            </a:r>
            <a:r>
              <a:rPr lang="ru-RU" dirty="0"/>
              <a:t>%-</a:t>
            </a:r>
            <a:r>
              <a:rPr lang="ru-RU" dirty="0" err="1"/>
              <a:t>ным</a:t>
            </a:r>
            <a:r>
              <a:rPr lang="ru-RU" dirty="0"/>
              <a:t> раствором формальдегида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-3</a:t>
            </a:r>
            <a:r>
              <a:rPr lang="ru-RU" dirty="0"/>
              <a:t>%-</a:t>
            </a:r>
            <a:r>
              <a:rPr lang="ru-RU" dirty="0" err="1"/>
              <a:t>ным</a:t>
            </a:r>
            <a:r>
              <a:rPr lang="ru-RU" dirty="0"/>
              <a:t> раствором едкого натра</a:t>
            </a:r>
            <a:r>
              <a:rPr lang="ru-RU" dirty="0" smtClean="0"/>
              <a:t>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осветленным раствором хлорной извести с содержанием 3% активного хлора или дезинфицирующим раствором по указанию ветеринарной службы предприятия (в зависимости от эпизоотической обстановки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ru-RU" dirty="0"/>
              <a:t>Сырье на территорию предприятия должно поступать без встречных потоков с вывозом готовой продукции, отходов, вспомогательных материалов.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Для </a:t>
            </a:r>
            <a:r>
              <a:rPr lang="ru-RU" dirty="0"/>
              <a:t>сбора мусора устанавливают бачки с крышками или металлические контейнеры на асфальтированной или бетонной площадке, площадь которой должна превышать площадь основания мусороприемников в 3 раза во все стороны. Мусороприемники должны быть удалены от производственных и складских помещений на расстояние не менее 25 м.</a:t>
            </a:r>
            <a:br>
              <a:rPr lang="ru-RU" dirty="0"/>
            </a:br>
            <a:endParaRPr lang="ru-RU" dirty="0"/>
          </a:p>
          <a:p>
            <a:pPr algn="just" fontAlgn="base"/>
            <a:r>
              <a:rPr lang="ru-RU" dirty="0" smtClean="0"/>
              <a:t>Удаление </a:t>
            </a:r>
            <a:r>
              <a:rPr lang="ru-RU" dirty="0"/>
              <a:t>отходов и мусора из бачков и контейнеров должно производиться при их накоплении не более чем на 2/3 емкости, но не реже 1 раза в день с последующей мойкой и дезинфекцией мусороприемников и площадки, на которой они расположены</a:t>
            </a:r>
            <a:r>
              <a:rPr lang="ru-RU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189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base"/>
            <a:r>
              <a:rPr lang="ru-RU" dirty="0"/>
              <a:t>Производственные, вспомогательные и бытовые </a:t>
            </a:r>
            <a:r>
              <a:rPr lang="ru-RU" dirty="0" smtClean="0"/>
              <a:t>помещения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Расположение производственных цехов, участков, отделений, вспомогательных складских помещений на птицеперерабатывающих предприятиях должно обеспечивать не только поточность (четкую последовательность) технологических процессов, но и возможность проведения ветеринарно-санитарного контроля за качеством сырья, изготовляемой продукции, мойки, уборки и дезинфекции.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12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</TotalTime>
  <Words>996</Words>
  <Application>Microsoft Office PowerPoint</Application>
  <PresentationFormat>Экран (4:3)</PresentationFormat>
  <Paragraphs>57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Ясность</vt:lpstr>
      <vt:lpstr>Ветеринарно-санитарный контроль на предприятиях переработки птицы и производства яйцепродуктов</vt:lpstr>
      <vt:lpstr>Презентация PowerPoint</vt:lpstr>
      <vt:lpstr>Презентация PowerPoint</vt:lpstr>
      <vt:lpstr>Презентация PowerPoint</vt:lpstr>
      <vt:lpstr>Территория</vt:lpstr>
      <vt:lpstr>Презентация PowerPoint</vt:lpstr>
      <vt:lpstr>Презентация PowerPoint</vt:lpstr>
      <vt:lpstr>Презентация PowerPoint</vt:lpstr>
      <vt:lpstr>Производственные, вспомогательные и бытовые помещения</vt:lpstr>
      <vt:lpstr>Презентация PowerPoint</vt:lpstr>
      <vt:lpstr>Отделения: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Водоснабжение и канализация</vt:lpstr>
      <vt:lpstr>Презентация PowerPoint</vt:lpstr>
      <vt:lpstr>Презентация PowerPoint</vt:lpstr>
      <vt:lpstr>Освещение, вентиляция</vt:lpstr>
      <vt:lpstr>Презентация PowerPoint</vt:lpstr>
      <vt:lpstr>Презентация PowerPoint</vt:lpstr>
      <vt:lpstr>Презентация PowerPoint</vt:lpstr>
      <vt:lpstr>Технологическое оборудование, инвентарь, тара, транспорт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Ветеринарно-санитарный контроль на предприятиях переработки птицы и производства яйцепродуктов</dc:title>
  <dc:creator>Admin</dc:creator>
  <cp:lastModifiedBy>Admin</cp:lastModifiedBy>
  <cp:revision>2</cp:revision>
  <dcterms:created xsi:type="dcterms:W3CDTF">2020-05-13T08:59:01Z</dcterms:created>
  <dcterms:modified xsi:type="dcterms:W3CDTF">2020-05-13T09:16:10Z</dcterms:modified>
</cp:coreProperties>
</file>