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1B00-0920-4FF5-8543-86D5DB79268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6C65-C1FF-45B1-9A29-8795D802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1B00-0920-4FF5-8543-86D5DB79268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6C65-C1FF-45B1-9A29-8795D802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6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1B00-0920-4FF5-8543-86D5DB79268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6C65-C1FF-45B1-9A29-8795D802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1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1B00-0920-4FF5-8543-86D5DB79268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6C65-C1FF-45B1-9A29-8795D802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4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1B00-0920-4FF5-8543-86D5DB79268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6C65-C1FF-45B1-9A29-8795D802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1B00-0920-4FF5-8543-86D5DB79268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6C65-C1FF-45B1-9A29-8795D802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6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1B00-0920-4FF5-8543-86D5DB79268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6C65-C1FF-45B1-9A29-8795D802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8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1B00-0920-4FF5-8543-86D5DB79268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6C65-C1FF-45B1-9A29-8795D802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6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1B00-0920-4FF5-8543-86D5DB79268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6C65-C1FF-45B1-9A29-8795D802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2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1B00-0920-4FF5-8543-86D5DB79268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6C65-C1FF-45B1-9A29-8795D802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2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1B00-0920-4FF5-8543-86D5DB79268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D6C65-C1FF-45B1-9A29-8795D802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3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21B00-0920-4FF5-8543-86D5DB79268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D6C65-C1FF-45B1-9A29-8795D802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3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7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64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6162" y="-727364"/>
            <a:ext cx="6858001" cy="831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29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WhichSpecial</dc:creator>
  <cp:lastModifiedBy>WhichSpecial</cp:lastModifiedBy>
  <cp:revision>2</cp:revision>
  <dcterms:created xsi:type="dcterms:W3CDTF">2020-05-03T12:07:07Z</dcterms:created>
  <dcterms:modified xsi:type="dcterms:W3CDTF">2020-05-03T12:09:03Z</dcterms:modified>
</cp:coreProperties>
</file>