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369070-4F4C-4C23-A023-04CDE572BEF7}" v="171" dt="2019-10-15T16:50:01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04" y="2733709"/>
            <a:ext cx="8402927" cy="1373070"/>
          </a:xfrm>
        </p:spPr>
        <p:txBody>
          <a:bodyPr/>
          <a:lstStyle/>
          <a:p>
            <a:r>
              <a:rPr lang="en-US" sz="4000" dirty="0" err="1"/>
              <a:t>Порядок</a:t>
            </a:r>
            <a:r>
              <a:rPr lang="en-US" sz="4000" dirty="0"/>
              <a:t> </a:t>
            </a:r>
            <a:r>
              <a:rPr lang="en-US" sz="4000" dirty="0" err="1"/>
              <a:t>разработки</a:t>
            </a:r>
            <a:r>
              <a:rPr lang="en-US" sz="4000" dirty="0"/>
              <a:t> </a:t>
            </a:r>
            <a:r>
              <a:rPr lang="en-US" sz="4000" dirty="0" err="1"/>
              <a:t>стандартов</a:t>
            </a:r>
            <a:r>
              <a:rPr lang="en-US" sz="4000" dirty="0"/>
              <a:t> </a:t>
            </a:r>
            <a:endParaRPr lang="ru-RU" sz="4000" dirty="0"/>
          </a:p>
          <a:p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713" y="5597565"/>
            <a:ext cx="8144134" cy="11176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Выполнил</a:t>
            </a:r>
            <a:r>
              <a:rPr lang="en-US" dirty="0"/>
              <a:t>: </a:t>
            </a:r>
            <a:br>
              <a:rPr lang="en-US" dirty="0"/>
            </a:br>
            <a:r>
              <a:rPr lang="ru-RU" dirty="0" smtClean="0"/>
              <a:t>преподаватель ТАТК – филиал МГТУ ГА</a:t>
            </a:r>
          </a:p>
          <a:p>
            <a:r>
              <a:rPr lang="ru-RU" dirty="0" err="1" smtClean="0"/>
              <a:t>Бахарев</a:t>
            </a:r>
            <a:r>
              <a:rPr lang="ru-RU" dirty="0" smtClean="0"/>
              <a:t> Максим Валерьевич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5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2C4D29-065E-4F0C-B030-97F38D665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Основная цель.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0C8D491-1E4B-4F39-8BB4-435E9B0C2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ru-RU" sz="2600" dirty="0">
                <a:ea typeface="+mn-lt"/>
                <a:cs typeface="+mn-lt"/>
              </a:rPr>
              <a:t>Основная цель разработки стандартов организаций — внедрение результатов исследований по улучшению качества услуг или продукции в повседневный рабочий процесс. Стандарты разрабатываются с тем условием, что их требования не противоречат принятым национальным и международным регламентам, за их основу берутся стандарты Национальной системы стандартизации.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80391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B7457A-3AAA-49D2-B151-E42B9DA44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679" y="882624"/>
            <a:ext cx="9613861" cy="1080938"/>
          </a:xfrm>
        </p:spPr>
        <p:txBody>
          <a:bodyPr/>
          <a:lstStyle/>
          <a:p>
            <a:r>
              <a:rPr lang="ru-RU" dirty="0"/>
              <a:t>Требования к разработке стандарта организации</a:t>
            </a: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95B879-5CA8-4A65-8999-14EF136E3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ru-RU" sz="2600" dirty="0">
                <a:ea typeface="+mn-lt"/>
                <a:cs typeface="+mn-lt"/>
              </a:rPr>
              <a:t>В разрабатываемом документе указываются:</a:t>
            </a:r>
            <a:endParaRPr lang="ru-RU" sz="2600" dirty="0"/>
          </a:p>
          <a:p>
            <a:pPr algn="just"/>
            <a:r>
              <a:rPr lang="ru-RU" sz="2600" dirty="0">
                <a:ea typeface="+mn-lt"/>
                <a:cs typeface="+mn-lt"/>
              </a:rPr>
              <a:t>Название компании, ее вид деятельности и оказываемых услуг / выпускаемой продукции;</a:t>
            </a:r>
            <a:endParaRPr lang="ru-RU" sz="2600" dirty="0"/>
          </a:p>
          <a:p>
            <a:pPr algn="just"/>
            <a:r>
              <a:rPr lang="ru-RU" sz="2600" dirty="0">
                <a:ea typeface="+mn-lt"/>
                <a:cs typeface="+mn-lt"/>
              </a:rPr>
              <a:t>Подробные характеристики производимого товара и условия его безопасного применения, перевозки, уничтожения и хранения;</a:t>
            </a:r>
            <a:endParaRPr lang="ru-RU" sz="2600" dirty="0"/>
          </a:p>
          <a:p>
            <a:pPr algn="just"/>
            <a:r>
              <a:rPr lang="ru-RU" sz="2600" dirty="0">
                <a:ea typeface="+mn-lt"/>
                <a:cs typeface="+mn-lt"/>
              </a:rPr>
              <a:t>Способы определения и контроля качества продукта или услуги.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794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2A86B2-3886-4DFA-85A0-91D2AD5A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Разработка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42A4E17-B258-4D8C-BC8C-26E3EA6D7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2600" dirty="0">
                <a:ea typeface="+mn-lt"/>
                <a:cs typeface="+mn-lt"/>
              </a:rPr>
              <a:t>Разработка проекта включает в себя два этапа.</a:t>
            </a:r>
          </a:p>
          <a:p>
            <a:pPr algn="just"/>
            <a:r>
              <a:rPr lang="ru-RU" sz="2600" dirty="0">
                <a:ea typeface="+mn-lt"/>
                <a:cs typeface="+mn-lt"/>
              </a:rPr>
              <a:t>1. Первая редакция. На данном этапе должно быть проверено, не имеет ли проект противоречий с действующими законами РФ и соответствует ли он Международным стандартам. На данном этапе проект обсуждается специальной группой, которая должна решить, удовлетворяет ли он условиям договора, составленного технического задания и положениям Государственной системы стандартизации. Затем заявители и субъекты из области применения стандарта должны ознакомиться с его первой редакцией.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40138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D4E521-D84E-47ED-B42E-4F2CFB613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+mj-lt"/>
                <a:cs typeface="+mj-lt"/>
              </a:rPr>
              <a:t>Разработка проекта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3D1EC31-11F0-45A3-A862-2A6720451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ru-RU" sz="2600" dirty="0">
                <a:ea typeface="+mn-lt"/>
                <a:cs typeface="+mn-lt"/>
              </a:rPr>
              <a:t>2. Вторая, или окончательная, редакция. На этом этапе собираются полученные отзывы, на их основе вносятся корректировки, и готовится окончательная редакция документа. Чтобы документ был рекомендован к принятию, необходимо, чтобы его положительно оценили не меньше двух третей технического комитета по стандартизации, занимавшегося его разработкой. Окончательная редакция документа отправляется в Госстандарт РФ и его заказчику.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357852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AAB2FC-B0A2-46C8-BA96-0C634863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Итоговое принятие стандарта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97D4A4-CF3A-4A6F-B0BA-B2F7DE489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2600" dirty="0">
                <a:ea typeface="+mn-lt"/>
                <a:cs typeface="+mn-lt"/>
              </a:rPr>
              <a:t>Принятие стандарта происходит только после обязательной его проверки, которая должна определить, не содержит ли данный проект противоречий действующим законам РФ, установленным правилам и нормам и общим требованиям оформления стандартов. После этого стандарт может быть принят Госстандартом РФ с указанием даты его вступления в силу и, возможно (необязательно), срока действия. Принятый стандарт должен быть зарегистрирован и опубликован в Информационном указателе.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98017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9AC6E-6679-4269-86F2-E20955F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Спасибо за внимание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6E83626-181F-4668-B0AA-0A3A72E74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93315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5</TotalTime>
  <Words>240</Words>
  <Application>Microsoft Office PowerPoint</Application>
  <PresentationFormat>Произвольный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Berlin</vt:lpstr>
      <vt:lpstr>Порядок разработки стандартов  </vt:lpstr>
      <vt:lpstr>Основная цель.</vt:lpstr>
      <vt:lpstr>Требования к разработке стандарта организации </vt:lpstr>
      <vt:lpstr>Разработка проекта</vt:lpstr>
      <vt:lpstr>Разработка проекта</vt:lpstr>
      <vt:lpstr>Итоговое принятие стандарта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Windows User</cp:lastModifiedBy>
  <cp:revision>58</cp:revision>
  <dcterms:created xsi:type="dcterms:W3CDTF">2019-10-15T16:38:35Z</dcterms:created>
  <dcterms:modified xsi:type="dcterms:W3CDTF">2020-03-02T06:04:41Z</dcterms:modified>
</cp:coreProperties>
</file>