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63" r:id="rId3"/>
    <p:sldId id="269" r:id="rId4"/>
    <p:sldId id="275" r:id="rId5"/>
    <p:sldId id="272" r:id="rId6"/>
    <p:sldId id="273" r:id="rId7"/>
    <p:sldId id="266" r:id="rId8"/>
    <p:sldId id="270" r:id="rId9"/>
    <p:sldId id="271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8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7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7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2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3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1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4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1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2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9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23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59FD6-97A5-4471-8D36-9F42EB48E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формы добровольной оценки соответствия продукции животного происхождения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7F09A2-7C3A-44AA-B1C3-B7773D17F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Подготовил: Шишкин </a:t>
            </a:r>
            <a:r>
              <a:rPr lang="ru-RU" dirty="0" err="1"/>
              <a:t>никита</a:t>
            </a:r>
            <a:r>
              <a:rPr lang="ru-RU" dirty="0"/>
              <a:t> 551 гр.</a:t>
            </a:r>
          </a:p>
        </p:txBody>
      </p:sp>
    </p:spTree>
    <p:extLst>
      <p:ext uri="{BB962C8B-B14F-4D97-AF65-F5344CB8AC3E}">
        <p14:creationId xmlns:p14="http://schemas.microsoft.com/office/powerpoint/2010/main" val="370819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D8E81-C00F-46A2-9E30-FD18C268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C060F9-21B4-4187-BBF3-B2B631637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871" y="1853754"/>
            <a:ext cx="6770861" cy="38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тко_Основы сертификации продукции | ВКонтакте">
            <a:extLst>
              <a:ext uri="{FF2B5EF4-FFF2-40B4-BE49-F238E27FC236}">
                <a16:creationId xmlns:a16="http://schemas.microsoft.com/office/drawing/2014/main" id="{56737E6B-00C7-469F-8F5F-C0E8A3E52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24" y="62612"/>
            <a:ext cx="6399751" cy="56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7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DB47FD-ACED-4EA2-AE25-794B791B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613186"/>
            <a:ext cx="9720073" cy="569617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Добровольный сертификат соответствия (сокращенно – ДСС) – это документ, оформляемый по инициативе самого изготовителя или поставщика, подтверждающий, что объект оценки отвечает условиям и требованиям, которые излагаются в определенном стандарте. Цель его получения – подчеркнуть преимущества продукта или услуг компании, выделиться среди конкурентов. </a:t>
            </a:r>
          </a:p>
        </p:txBody>
      </p:sp>
      <p:pic>
        <p:nvPicPr>
          <p:cNvPr id="2050" name="Picture 2" descr="Знак добровольной сертификации :: Сертификаты продукции :: Сертификаты ::  Документы :: Компания :: Секрет Красоты">
            <a:extLst>
              <a:ext uri="{FF2B5EF4-FFF2-40B4-BE49-F238E27FC236}">
                <a16:creationId xmlns:a16="http://schemas.microsoft.com/office/drawing/2014/main" id="{1B852875-285E-44BA-A28D-D3F64C51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88" y="2647683"/>
            <a:ext cx="4424843" cy="38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5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240151-755F-4176-9A5D-73C5707F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96066"/>
            <a:ext cx="9720073" cy="551329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виды и преимущества добровольной сертификации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осуществления добровольной сертификации являются: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характеристик продукции требованиям добровольных к использованию нормативных документов (технические условия, стандарты);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конкурентоспособности продукции;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привлекательности продукции в глазах потребителей;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новых рынков сбыта;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уверенности изготовителя продукции в её качестве;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рекламы;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имиджа предприятия.</a:t>
            </a:r>
          </a:p>
        </p:txBody>
      </p:sp>
      <p:pic>
        <p:nvPicPr>
          <p:cNvPr id="1026" name="Picture 2" descr="Сертификат соответствия ГОСТ Р - оформление и получение сертификатов  соответствия гостов">
            <a:extLst>
              <a:ext uri="{FF2B5EF4-FFF2-40B4-BE49-F238E27FC236}">
                <a16:creationId xmlns:a16="http://schemas.microsoft.com/office/drawing/2014/main" id="{4C7C66A8-AABA-4B5A-8361-B34948EB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611" y="2637498"/>
            <a:ext cx="2805534" cy="40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5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1A65FB-EE3C-4177-8455-7E4D5A6B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80913"/>
            <a:ext cx="9720073" cy="572844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добровольной сертификации: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подача заявки на проведение процедуры.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заявки и принятие решения о проведении процедуры. Определяется размер материальных затрат, а также формируется перечень лабораторий, аккредитованных на необходимый вариант сертификации.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отбор нужных образцов сотрудниками лаборатории.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Сертификационный орган проводит экспертизу состояния производства или услуги.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проведенного исследования составляется протокол.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Сертификационный центр изучает протокол и выносит решение о качестве товара / услуги/ производственного процесса и возможности получения документа о соответствии.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выдается сертификат.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продукцию наносится маркировка со знаком соответствия.</a:t>
            </a:r>
          </a:p>
        </p:txBody>
      </p:sp>
    </p:spTree>
    <p:extLst>
      <p:ext uri="{BB962C8B-B14F-4D97-AF65-F5344CB8AC3E}">
        <p14:creationId xmlns:p14="http://schemas.microsoft.com/office/powerpoint/2010/main" val="209452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D85DF8-55C6-4C18-9B04-FF2FCD192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699247"/>
            <a:ext cx="9720073" cy="561011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база добровольной сертификации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соответствия для товаров или услуг, не подлежащих обязательной сертификации, выдаются без принуждения со стороны законодательства и являются инициативой заявителя. При этом государством строго контролируется соответствие выданных сертификатов действительности и качество проведения экспертизы.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выдается на три года, как минимум раз в год производятся проверки, в ходе которых либо подтверждается соответствие заявленному качеству, либо документ признается недействительным или же его действие приостанавливается до устранения всех нарушений. Уровень тщательности таких проверок зависит от вида продукции или услуги: чем выше потенциальная опасность для жизни и здоровья людей, приобретающих продукцию или использующих услугу, тем серьезнее проверки.</a:t>
            </a:r>
          </a:p>
        </p:txBody>
      </p:sp>
    </p:spTree>
    <p:extLst>
      <p:ext uri="{BB962C8B-B14F-4D97-AF65-F5344CB8AC3E}">
        <p14:creationId xmlns:p14="http://schemas.microsoft.com/office/powerpoint/2010/main" val="207074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9B5D5A-F597-4EC8-A41D-F17C2AEE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90" y="727744"/>
            <a:ext cx="5956183" cy="44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9BFFC-0EBF-4225-A80C-C87C750A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91671"/>
            <a:ext cx="9720073" cy="571768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КАКИХ ЦЕЛЕЙ ОФОРМЛЯЕТСЯ СЕРТИФИКАТ КАЧЕСТВА?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Добровольный сертификат оформляется на товары или услуги в двух ситуациях: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требует обязательной сертификации / декларирования. Сертификат оформляется после получения обязательной разрешительной документации. Его назначение – подтвердить иные характеристики изделий, которые не проходили проверку в рамках обязательных оценочных процедур.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не подлежит обязательному подтверждению соответствия. Сертификат удостоверяет, что товар отвечает требованиям качества, которые определены нормативно-техническими документами изготовителя: применяемым ГОСТ или техническим условиям (ТУ).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случае в дополнение к ДСС оформляется отказное письмо, которое фиксирует, что для продукции не предусмотрены обязательные оценки безопасности по законодательству России и/или ЕАЭС. Сам по себе ДСС не подтверждает, что для легальной организации продаж предприятию не нужна разрешительная документация.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обоих описанных ситуациях ДСС используется держателем как инструмент маркетинга. Документ применяется как официальное подтверждение качества товаров/услуг, определенных потребительских свойств продукции. Он способствует продвижению ассортимента предприятия, помогает выделиться среди конкурентов, выиграть закупки и конкурсы.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28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69F759-94A6-4BC4-B7CD-47BF4BE6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333487"/>
            <a:ext cx="11123407" cy="6347012"/>
          </a:xfrm>
        </p:spPr>
        <p:txBody>
          <a:bodyPr>
            <a:normAutofit fontScale="400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ДОБРОВОЛЬНЫХ СЕРТИФИКАТОВ НАИБОЛЕЕ ВОСТРЕБОВАНЫ?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наиболее востребованных ДСС, подтверждающих соответствие системы менеджмента компаний, относятся: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 9001 – удостоверяет, что модель управления организацией отвечает передовому мировому опыту, оформляется для фирм любых отраслей;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 14001 – подтверждает, что предприятие заботится об окружающей среде, благополучии сотрудников и покупателей;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 22000 – оформляется пищевыми предприятиями, удостоверяет, что те идентифицировали и взяли под контроль производственные риски, связанные с выпуском бракованных, небезопасных продуктов питания;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 45001 (бывший OHSAS) – подтверждает, что компания соблюдает правила и принципы охраны труда;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РВ 0015-002-2020 – удостоверяет соответствие систем менеджмента компаний, которые поставляют товары военного назначения, работают в сфере госзаказа.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предприниматель вправе оформить ДСС на саму выпускаемую продукцию. Наиболее востребованы документы, которые подтверждают следующие характеристики товара: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 – биологический состав, отсутствие потенциального вреда для экологии;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 – органическое, натуральное происхождение растительных и животных ингредиентов товара;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ГМО 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ГМО предельно допустимой примеси (установлена как 0,9%);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ГЛЮТЕНА – отсутствие в составе продукции на основе злаков глютена, т. е. клейковины;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ЛАКТОЗЫ – отсутствие лактозы в молоке и молочной продукции;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САХАРА – отсутствие сахара в продукте питания;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ПАРАБЕНОВ – отсутствие в составе косметических средств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парабенов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прочее.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товары и услуги оформляется добровольный сертификат соответствия ГОСТ. Это подтверждение, что объект оценки отвечает требованиям профильного государственного стандарта, который использует предприятие.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85000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</TotalTime>
  <Words>764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Times New Roman</vt:lpstr>
      <vt:lpstr>Галерея</vt:lpstr>
      <vt:lpstr>Порядок и формы добровольной оценки соответствия продукции животного происхождения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и формы добровольной оценки соответствия продукции животного происхождения</dc:title>
  <dc:creator>student</dc:creator>
  <cp:lastModifiedBy>student</cp:lastModifiedBy>
  <cp:revision>7</cp:revision>
  <dcterms:created xsi:type="dcterms:W3CDTF">2024-04-11T07:37:19Z</dcterms:created>
  <dcterms:modified xsi:type="dcterms:W3CDTF">2024-04-23T11:37:02Z</dcterms:modified>
</cp:coreProperties>
</file>