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8" r:id="rId6"/>
    <p:sldId id="258" r:id="rId7"/>
    <p:sldId id="269" r:id="rId8"/>
    <p:sldId id="270" r:id="rId9"/>
    <p:sldId id="271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2F7B-5835-42AE-A691-B1C98A56DF3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73E6-C09F-4EE7-B1CE-B60EBB6BF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Стены из крупных блоков, их разрезка и конструктивные схемы. Узлы крупноблочных зданий</a:t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Здания из объемных блоков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42108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Здания из объемных блоков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Типы объемных блоков по способу изготовления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 – составные;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 – монолитные;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– бескаркасный;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 – каркасный;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– монолитный блок типа «колпак»;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 – монолитный блок типа «стакан»;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 монолитный блок типа «лежачий стакан».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7299C6-897A-8EEE-1F66-3D8C7D354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03244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Конструктивные схемы зданий из объемных блоков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– блочная;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 – панельно-блочная;</a:t>
            </a:r>
            <a:br>
              <a:rPr lang="ru-RU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– каркасно-блочная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DB1552-652E-DED3-B8CA-990321058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90" y="1484784"/>
            <a:ext cx="5687219" cy="311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430649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Разрезка крупнопанельных зданий:</a:t>
            </a:r>
            <a:b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 – однорядная; </a:t>
            </a:r>
            <a:b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 – двухрядная; </a:t>
            </a:r>
            <a:b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– наружная панель размером на комнату; </a:t>
            </a:r>
            <a:b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– то же на две комнаты; 3 – поясная панель; </a:t>
            </a:r>
            <a:b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35332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 – панель простенка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Панельные здания">
            <a:extLst>
              <a:ext uri="{FF2B5EF4-FFF2-40B4-BE49-F238E27FC236}">
                <a16:creationId xmlns:a16="http://schemas.microsoft.com/office/drawing/2014/main" id="{721CEA7D-D98E-A1B1-4F35-2032D8E5C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4536504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697BF-BAB6-B276-2E4D-20F5A93B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3312368" cy="574665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Разрезка стен крупноблочного здания: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— двухрядная;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— трехрядная;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— четырехрядная;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проем;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— простеночный блок;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— перемычка;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подоконный блок без наружной ниши;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5—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5343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подоконный блок </a:t>
            </a: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нишей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14B888-D9DC-5C67-14DB-EB797C3F1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328" y="548680"/>
            <a:ext cx="58691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D1D50-0F21-E768-BA5D-17705F34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553333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 фасада крупноблочного здания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проем;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— простеночный блок;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— перемычка;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подоконный блок;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5 - рядовой поясной;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— опирание перекрытия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F59C52-2569-7C6E-80D4-04963775B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918389"/>
            <a:ext cx="3528392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322712" cy="65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/>
              <a:t>Основные типы крупных блоков</a:t>
            </a:r>
            <a:br>
              <a:rPr lang="ru-RU" sz="1800" dirty="0"/>
            </a:br>
            <a:r>
              <a:rPr lang="ru-RU" sz="1800" dirty="0"/>
              <a:t>а—е — конструкция блоков; </a:t>
            </a:r>
            <a:br>
              <a:rPr lang="ru-RU" sz="1800" dirty="0"/>
            </a:br>
            <a:r>
              <a:rPr lang="ru-RU" sz="1800" dirty="0"/>
              <a:t>ж—и — габаритные схемы </a:t>
            </a:r>
            <a:br>
              <a:rPr lang="ru-RU" sz="1800" dirty="0"/>
            </a:br>
            <a:r>
              <a:rPr lang="ru-RU" sz="1800" dirty="0"/>
              <a:t>(а — сплошной легкобетонный; </a:t>
            </a:r>
            <a:br>
              <a:rPr lang="ru-RU" sz="1800" dirty="0"/>
            </a:br>
            <a:r>
              <a:rPr lang="ru-RU" sz="1800" dirty="0"/>
              <a:t>6 — с пустотами; </a:t>
            </a:r>
            <a:br>
              <a:rPr lang="ru-RU" sz="1800" dirty="0"/>
            </a:br>
            <a:r>
              <a:rPr lang="ru-RU" sz="1800" dirty="0"/>
              <a:t>в — кирпичный с легкобетонным вкладышем; </a:t>
            </a:r>
            <a:br>
              <a:rPr lang="ru-RU" sz="1800" dirty="0"/>
            </a:br>
            <a:r>
              <a:rPr lang="ru-RU" sz="1800" dirty="0"/>
              <a:t>г — из эффективного кирпича; </a:t>
            </a:r>
            <a:br>
              <a:rPr lang="ru-RU" sz="1800" dirty="0"/>
            </a:br>
            <a:r>
              <a:rPr lang="ru-RU" sz="1800" dirty="0" err="1"/>
              <a:t>д</a:t>
            </a:r>
            <a:r>
              <a:rPr lang="ru-RU" sz="1800" dirty="0"/>
              <a:t> — из природного камня или </a:t>
            </a:r>
            <a:r>
              <a:rPr lang="ru-RU" sz="1800" dirty="0" err="1"/>
              <a:t>арболита</a:t>
            </a:r>
            <a:r>
              <a:rPr lang="ru-RU" sz="1800" dirty="0"/>
              <a:t>; </a:t>
            </a:r>
            <a:br>
              <a:rPr lang="ru-RU" sz="1800" dirty="0"/>
            </a:br>
            <a:r>
              <a:rPr lang="ru-RU" sz="1800" dirty="0"/>
              <a:t>е — из природного камня на легкобетонной связке; </a:t>
            </a:r>
            <a:br>
              <a:rPr lang="ru-RU" sz="1800" dirty="0"/>
            </a:br>
            <a:r>
              <a:rPr lang="ru-RU" sz="1800" dirty="0"/>
              <a:t>ж — </a:t>
            </a:r>
            <a:r>
              <a:rPr lang="ru-RU" sz="1800" dirty="0" err="1"/>
              <a:t>перемычечный</a:t>
            </a:r>
            <a:r>
              <a:rPr lang="ru-RU" sz="1800" dirty="0"/>
              <a:t>; </a:t>
            </a:r>
            <a:br>
              <a:rPr lang="ru-RU" sz="1800" dirty="0"/>
            </a:br>
            <a:r>
              <a:rPr lang="ru-RU" sz="1800" dirty="0"/>
              <a:t>и — поясной рядовой); </a:t>
            </a:r>
            <a:br>
              <a:rPr lang="ru-RU" sz="1800" dirty="0"/>
            </a:br>
            <a:r>
              <a:rPr lang="ru-RU" sz="1800" dirty="0"/>
              <a:t>к — поясной угловой; </a:t>
            </a:r>
            <a:br>
              <a:rPr lang="ru-RU" sz="1800" dirty="0"/>
            </a:br>
            <a:r>
              <a:rPr lang="ru-RU" sz="1800" dirty="0"/>
              <a:t>л — простеночный рядовой; </a:t>
            </a:r>
            <a:br>
              <a:rPr lang="ru-RU" sz="1800" dirty="0"/>
            </a:br>
            <a:r>
              <a:rPr lang="ru-RU" sz="1800" dirty="0"/>
              <a:t>м — простеночный угловой; </a:t>
            </a:r>
            <a:br>
              <a:rPr lang="ru-RU" sz="1800" dirty="0"/>
            </a:br>
            <a:r>
              <a:rPr lang="ru-RU" sz="1800" dirty="0" err="1"/>
              <a:t>н</a:t>
            </a:r>
            <a:r>
              <a:rPr lang="ru-RU" sz="1800" dirty="0"/>
              <a:t> — подоконные; </a:t>
            </a:r>
            <a:br>
              <a:rPr lang="ru-RU" sz="1800" dirty="0"/>
            </a:br>
            <a:r>
              <a:rPr lang="ru-RU" sz="1800" dirty="0"/>
              <a:t>1 — фасадная сторона; </a:t>
            </a:r>
            <a:br>
              <a:rPr lang="ru-RU" sz="1800" dirty="0"/>
            </a:br>
            <a:r>
              <a:rPr lang="ru-RU" sz="1800" dirty="0"/>
              <a:t>2 — легкий бетон; </a:t>
            </a:r>
            <a:br>
              <a:rPr lang="ru-RU" sz="1800" dirty="0"/>
            </a:br>
            <a:r>
              <a:rPr lang="ru-RU" sz="1800" dirty="0"/>
              <a:t>3 — кирпич; </a:t>
            </a:r>
            <a:br>
              <a:rPr lang="ru-RU" sz="1800" dirty="0"/>
            </a:br>
            <a:r>
              <a:rPr lang="ru-RU" sz="1800" dirty="0"/>
              <a:t>4 — природный камень малой плотности; </a:t>
            </a:r>
            <a:br>
              <a:rPr lang="ru-RU" sz="1800" dirty="0"/>
            </a:br>
            <a:r>
              <a:rPr lang="ru-RU" sz="1800" dirty="0"/>
              <a:t>5 — подъемная петля; </a:t>
            </a:r>
            <a:br>
              <a:rPr lang="ru-RU" sz="1800" dirty="0"/>
            </a:br>
            <a:r>
              <a:rPr lang="ru-RU" sz="1800" dirty="0"/>
              <a:t>6 — четверть для опоры элементов перекрытия</a:t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824536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CF921-A39A-785C-CBE6-16C8470B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581865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виды крупных стеновых блоков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кирпичный простеночный; 2 — то же, угловой;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— блок-перемычка;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поясной;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—кирпичный блок внутренних стен;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— бетонный простеночный;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— то же, угловой;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— то же, подоконный;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— то же, рядовой карнизный; 10 — плиты перекрытия;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 — вертикальный; </a:t>
            </a:r>
            <a:b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— горизонтальный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41846D-E3A9-2CA4-6438-A85DBFED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1124744"/>
            <a:ext cx="482453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3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50B88-79A9-4863-8E1A-B4C44F90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617869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движения дождевых и талых вод в неплотных швах крупноблочных стен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места скопления влаги;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— пути влаги внутрь ограждения;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3— подоконный блок; </a:t>
            </a:r>
            <a:b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блок-перемычка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C99921-04F2-5F3E-9F4C-588E43F29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836712"/>
            <a:ext cx="4392488" cy="46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2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B54A7-14CF-ACA0-E05B-2C5FF3F0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298375" cy="6034682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6F70C7-6FB8-DA7D-A635-F16698E95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621495" y="-889656"/>
            <a:ext cx="6034682" cy="83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1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491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Стены из крупных блоков, их разрезка и конструктивные схемы. Узлы крупноблочных зданий </vt:lpstr>
      <vt:lpstr>Разрезка крупнопанельных зданий:   а – однорядная;  б – двухрядная;  1 – наружная панель размером на комнату;  2 – то же на две комнаты; 3 – поясная панель;  4 – панель простенка</vt:lpstr>
      <vt:lpstr>Разрезка стен крупноблочного здания: а — двухрядная;  б — трехрядная;  в — четырехрядная;  1 — проем;  2 — простеночный блок;  3 — перемычка;  4 — подоконный блок без наружной ниши;  5—подоконный блок с нишей</vt:lpstr>
      <vt:lpstr>Презентация PowerPoint</vt:lpstr>
      <vt:lpstr>Фрагмент фасада крупноблочного здания  1 — проем;  2 — простеночный блок;  3 — перемычка;  4 — подоконный блок;  5 - рядовой поясной;  6 — опирание перекрытия</vt:lpstr>
      <vt:lpstr>Основные типы крупных блоков а—е — конструкция блоков;  ж—и — габаритные схемы  (а — сплошной легкобетонный;  6 — с пустотами;  в — кирпичный с легкобетонным вкладышем;  г — из эффективного кирпича;  д — из природного камня или арболита;  е — из природного камня на легкобетонной связке;  ж — перемычечный;  и — поясной рядовой);  к — поясной угловой;  л — простеночный рядовой;  м — простеночный угловой;  н — подоконные;  1 — фасадная сторона;  2 — легкий бетон;  3 — кирпич;  4 — природный камень малой плотности;  5 — подъемная петля;  6 — четверть для опоры элементов перекрытия </vt:lpstr>
      <vt:lpstr>Основные виды крупных стеновых блоков  1 — кирпичный простеночный; 2 — то же, угловой;  3 — блок-перемычка;  4 — поясной;  5 —кирпичный блок внутренних стен;  6 — бетонный простеночный;  7 — то же, угловой;  8 — то же, подоконный;  9 — то же, рядовой карнизный; 10 — плиты перекрытия;  Л — вертикальный;  М — горизонтальный</vt:lpstr>
      <vt:lpstr>Схема движения дождевых и талых вод в неплотных швах крупноблочных стен  1 — места скопления влаги;  2 — пути влаги внутрь ограждения;  3— подоконный блок;  4 — блок-перемычка</vt:lpstr>
      <vt:lpstr>Презентация PowerPoint</vt:lpstr>
      <vt:lpstr>Презентация PowerPoint</vt:lpstr>
      <vt:lpstr>Презентация PowerPoint</vt:lpstr>
      <vt:lpstr>Презентация PowerPoint</vt:lpstr>
      <vt:lpstr>Здания из объемных блоков</vt:lpstr>
      <vt:lpstr>Конструктивные схемы зданий из объемных блоков а – блочная; б – панельно-блочная; в – каркасно-блочная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Стены из крупных блоков, их разрезка и конструктивные схемы. Узлы крупноблочных зданий</dc:title>
  <dc:creator>Admin</dc:creator>
  <cp:lastModifiedBy>Ирина Станиславовна Борисова</cp:lastModifiedBy>
  <cp:revision>8</cp:revision>
  <dcterms:created xsi:type="dcterms:W3CDTF">2023-01-01T14:12:42Z</dcterms:created>
  <dcterms:modified xsi:type="dcterms:W3CDTF">2023-01-18T07:46:07Z</dcterms:modified>
</cp:coreProperties>
</file>