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F52B6-A6F1-4666-940A-4F13138CD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4794" y="1522490"/>
            <a:ext cx="8587889" cy="1640546"/>
          </a:xfrm>
        </p:spPr>
        <p:txBody>
          <a:bodyPr/>
          <a:lstStyle/>
          <a:p>
            <a:r>
              <a:rPr lang="ru-RU" sz="3600" dirty="0"/>
              <a:t>понятие жизненного цикла продукции характеристика видов деятельности в области качества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2614FCE-CE80-4381-A58F-9EF6F0776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5700" y="4468007"/>
            <a:ext cx="6831673" cy="108623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42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2612B-229B-4611-B3CB-F5B54BE31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708" y="258661"/>
            <a:ext cx="9601200" cy="731939"/>
          </a:xfrm>
        </p:spPr>
        <p:txBody>
          <a:bodyPr/>
          <a:lstStyle/>
          <a:p>
            <a:r>
              <a:rPr lang="ru-RU" dirty="0"/>
              <a:t>Что такое жизненный цикл продукции?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B7CA07-E0ED-4C95-BD42-5A241D597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985" y="1296099"/>
            <a:ext cx="10750492" cy="5303240"/>
          </a:xfrm>
        </p:spPr>
        <p:txBody>
          <a:bodyPr>
            <a:normAutofit/>
          </a:bodyPr>
          <a:lstStyle/>
          <a:p>
            <a:r>
              <a:rPr lang="ru-RU" dirty="0"/>
              <a:t>Жизненный цикл продукции включает все процессы, выполняемые от момента выявления потребностей потребителей в определенной продукции до момента удовлетворения этих потребностей. </a:t>
            </a:r>
          </a:p>
          <a:p>
            <a:r>
              <a:rPr lang="ru-RU" dirty="0"/>
              <a:t>В условиях контрактного производства, когда производителю необходимо воплотить в жизнь идеи Заказчика в виде конкретного продукта, очень важно организовать полный цикл процесса производства, начиная с разработки рецептуры и дизайна упаковки до получения Заказчиком необходимого объема готовой продукции для реализации. Здесь имеет значение и организация процесса контроля качества на предприятии. Поставленные задачи нужно достичь с максимальной эффективностью, т.е. необходимо обеспечить эффективное функционирование всех процессов жизненного цикла продукции с целью получения продукции, удовлетворяющей потребности Заказчика и непосредственных потребителей продукции.</a:t>
            </a:r>
          </a:p>
          <a:p>
            <a:r>
              <a:rPr lang="ru-RU" dirty="0"/>
              <a:t>Жизненный цикл продукции состоит из нескольких этапов, причем любой процесс является деятельностью, имеющей вход и выход.</a:t>
            </a:r>
          </a:p>
        </p:txBody>
      </p:sp>
    </p:spTree>
    <p:extLst>
      <p:ext uri="{BB962C8B-B14F-4D97-AF65-F5344CB8AC3E}">
        <p14:creationId xmlns:p14="http://schemas.microsoft.com/office/powerpoint/2010/main" val="191456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C41F4E1-D1EF-41BE-B033-686AC16D3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5261" y="1182848"/>
            <a:ext cx="6822059" cy="449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7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055EE9A-2F58-42D0-B006-A50C71838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816" y="448810"/>
            <a:ext cx="11002162" cy="613654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Содержание этапов жизненного цикла продукции на контрактном производстве:</a:t>
            </a:r>
          </a:p>
          <a:p>
            <a:r>
              <a:rPr lang="ru-RU" dirty="0"/>
              <a:t>Этап маркетинга. Проводятся маркетинговые исследования и анализ рынка с целью получения информации о спросе потребителей на конкретную продукцию. Этот этап, чаще всего, выполняется непосредственно самим Заказчиком или передается сторонней организации, специализирующейся в соответствующей области, на основании договора, т.е. по аутсорсингу.</a:t>
            </a:r>
          </a:p>
          <a:p>
            <a:r>
              <a:rPr lang="ru-RU" dirty="0"/>
              <a:t>Этап разработки и проектирования. Необходимо разработать рецептуру и макет упаковочных материалов, разработать технологию производства продукции. При этом определяются требования, относящиеся к продукции. Здесь требуется выполнить все законодательные требования, регламентируемые Техническими регламентами Таможенного союза (ТР ТС), и требования Заказчика в отношении потребительских свойств продукта и его упаковки.</a:t>
            </a:r>
          </a:p>
          <a:p>
            <a:r>
              <a:rPr lang="ru-RU" dirty="0"/>
              <a:t>Этап сертификации продукции. Разработанный продукт подлежит оценке соответствия с получением сертификационного документа, разрешающего серийный выпуск продукции. В соответствии с требованиями ТР ТС биологически активные добавки к пище подлежат государственной регистрации, косметическая продукции в зависимости от вида подлежит декларированию или государственной регистрации.</a:t>
            </a:r>
          </a:p>
          <a:p>
            <a:r>
              <a:rPr lang="ru-RU" dirty="0"/>
              <a:t>Этап подготовки производства. Производится закупка сырья и упаковочных материалов с проведением обязательного входного контроля и подтверждением соответствия установленным требованиям. На этом же этапе подготавливается производство к выпуску продукции, а именно подготовка основного и вспомогательного оборудования, средств измерения, подготовка персонала, нормативной документации, изготовление эталонных образцов.</a:t>
            </a:r>
          </a:p>
        </p:txBody>
      </p:sp>
    </p:spTree>
    <p:extLst>
      <p:ext uri="{BB962C8B-B14F-4D97-AF65-F5344CB8AC3E}">
        <p14:creationId xmlns:p14="http://schemas.microsoft.com/office/powerpoint/2010/main" val="107655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D9CCBAB-581D-423C-A574-0719A55B3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5" y="566257"/>
            <a:ext cx="10742103" cy="564159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Этап постановки на производство. На этапе постановки обеспечивается отработка технологического процесса с целью достижения запланированных требований к продукции. После чего возможен серийный выпуск продукции.</a:t>
            </a:r>
          </a:p>
          <a:p>
            <a:r>
              <a:rPr lang="ru-RU" dirty="0"/>
              <a:t>Этап производства продукции. Производство продукции включает изготовление полупродуктов, фасовку продукции и ее упаковку. При этом необходимо соблюдать требования сохранения соответствия, которые включают в себя идентификацию, погрузочно-разгрузочные работы, хранение и защиту.</a:t>
            </a:r>
          </a:p>
          <a:p>
            <a:r>
              <a:rPr lang="ru-RU" dirty="0"/>
              <a:t>Этап контроля качества. Контроль качества и количества проводится на всех этапах производства. Контролируются как параметры технологических процессов, так и параметры качества и безопасности производимой продукции. Параметры технологических процессов указываются в технологических инструкциях, все нормы показателей качества и безопасности регламентируются в Спецификациях на каждое наименование готовой продукции. Что касается массы нетто фасуемой продукции, то здесь необходимо ориентироваться на требования ГОСТ 8.579-2002 «Государственная система обеспечения единства измерений. Требования к количеству фасованных товаров в упаковках любого вида при их производстве, расфасовке, продаже и импорте». Потребитель должен получить заявленный на упаковке объем или количество продукта! А для дозированных форм биологически активных добавок к пище, параметр веса будет критичным, так как на каждую единицу дозированной формы (капсулу или таблетку) рассчитана норма потребления активных веществ на основании рекомендуемых. </a:t>
            </a:r>
          </a:p>
        </p:txBody>
      </p:sp>
    </p:spTree>
    <p:extLst>
      <p:ext uri="{BB962C8B-B14F-4D97-AF65-F5344CB8AC3E}">
        <p14:creationId xmlns:p14="http://schemas.microsoft.com/office/powerpoint/2010/main" val="1813296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767CA-A7FB-48B2-BD3E-3C8D4BDD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096" y="482366"/>
            <a:ext cx="10725324" cy="583454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Отгрузка готовой продукции. На этом этапе Заказчик получает продукцию для реализации. Готовая продукция подлежит отгрузке Заказчику только после получения результатов испытаний, подтверждающих соответствие установленным требованиям.</a:t>
            </a:r>
          </a:p>
          <a:p>
            <a:r>
              <a:rPr lang="ru-RU" dirty="0"/>
              <a:t>Этап реализации продукции. В условиях контрактного производства, этап реализации осуществляет Заказчик или с помощью дилерских организаций на основании заключенных договоров.</a:t>
            </a:r>
          </a:p>
          <a:p>
            <a:r>
              <a:rPr lang="ru-RU" dirty="0"/>
              <a:t>Этап использования продукции. К продукции косметической и БАД к пище не применяются процессы послепродажного обслуживая. Но в процессе использования, если потребитель выявляет какие-либо несоответствия в отношении качества и безопасности приобретенного продукта в течение указанного на упаковке срока годности, потребитель имеет право предъявить претензию производителю. В свою очередь, производитель обязан рассматривать все предъявляемые претензии и выявлять причины выявленных несоответствий, что может повлечь за собой необходимость внесения изменений в процессы жизненного цикла продукции.</a:t>
            </a:r>
          </a:p>
          <a:p>
            <a:r>
              <a:rPr lang="ru-RU" dirty="0"/>
              <a:t>Надо отметить, что правильно запланированные процессы, составляющие жизненный цикл продукции, приводят к выпуску качественной и безопасной продукции, что добавляет ценность как предприятию-производителю, так и дистрибьютору и повышает спрос потребителей на выпускаемую продукцию. А это, в свою очередь, позволяет производителю занять прочные позиции на рынке.</a:t>
            </a:r>
          </a:p>
        </p:txBody>
      </p:sp>
    </p:spTree>
    <p:extLst>
      <p:ext uri="{BB962C8B-B14F-4D97-AF65-F5344CB8AC3E}">
        <p14:creationId xmlns:p14="http://schemas.microsoft.com/office/powerpoint/2010/main" val="465708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8D9B7-3C99-4FE1-B445-7681020EA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29648"/>
            <a:ext cx="10222684" cy="768642"/>
          </a:xfrm>
        </p:spPr>
        <p:txBody>
          <a:bodyPr/>
          <a:lstStyle/>
          <a:p>
            <a:r>
              <a:rPr lang="ru-RU" dirty="0"/>
              <a:t>Виды деятельности в области качества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D7DD54-F34B-46A5-A309-ACC55324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367" y="1061206"/>
            <a:ext cx="11216780" cy="5708709"/>
          </a:xfrm>
        </p:spPr>
        <p:txBody>
          <a:bodyPr>
            <a:normAutofit/>
          </a:bodyPr>
          <a:lstStyle/>
          <a:p>
            <a:r>
              <a:rPr lang="ru-RU" dirty="0"/>
              <a:t>Выделяют 3 вида деятельности в области качества: обеспечение, управление, улучшение. </a:t>
            </a:r>
          </a:p>
          <a:p>
            <a:r>
              <a:rPr lang="ru-RU" dirty="0"/>
              <a:t>Обеспечение-планирование и систематизация видов деятельности, контроль и исследование рынка, обучение персонала;</a:t>
            </a:r>
          </a:p>
          <a:p>
            <a:r>
              <a:rPr lang="ru-RU" dirty="0"/>
              <a:t>Управление-предупреждение и устранение дефектов регулирование технологических процессов;</a:t>
            </a:r>
          </a:p>
          <a:p>
            <a:r>
              <a:rPr lang="ru-RU" dirty="0"/>
              <a:t>Улучшение - повышения эффективности процесса, улучшение параметров продукции, повышение стабильности процесса производства, снижение издержек.</a:t>
            </a:r>
          </a:p>
          <a:p>
            <a:r>
              <a:rPr lang="ru-RU" dirty="0"/>
              <a:t>Обеспечение - все планируемые виды деятельности в рамках системы качества необходимые для создания достаточной уверенности в том, что объект будет выполнять требования к качеству </a:t>
            </a:r>
          </a:p>
          <a:p>
            <a:r>
              <a:rPr lang="ru-RU" dirty="0"/>
              <a:t>Управление - методы и виды деятельности характера использования для выполнения требований качеств.</a:t>
            </a:r>
          </a:p>
          <a:p>
            <a:r>
              <a:rPr lang="ru-RU" dirty="0"/>
              <a:t>Улучшение - мероприятия предпринимаемые во всей организации с целью повышения эффективности, получения выгоды для организации и потребителей. </a:t>
            </a:r>
          </a:p>
        </p:txBody>
      </p:sp>
    </p:spTree>
    <p:extLst>
      <p:ext uri="{BB962C8B-B14F-4D97-AF65-F5344CB8AC3E}">
        <p14:creationId xmlns:p14="http://schemas.microsoft.com/office/powerpoint/2010/main" val="2303865460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34</TotalTime>
  <Words>862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Franklin Gothic Book</vt:lpstr>
      <vt:lpstr>Уголки</vt:lpstr>
      <vt:lpstr>понятие жизненного цикла продукции характеристика видов деятельности в области качества</vt:lpstr>
      <vt:lpstr>Что такое жизненный цикл продукции? 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деятельности в области качества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жизненного цикла продукции характеристика видов деятельности в области качества</dc:title>
  <dc:creator>student</dc:creator>
  <cp:lastModifiedBy>student</cp:lastModifiedBy>
  <cp:revision>3</cp:revision>
  <dcterms:created xsi:type="dcterms:W3CDTF">2024-05-07T11:09:56Z</dcterms:created>
  <dcterms:modified xsi:type="dcterms:W3CDTF">2024-05-07T11:44:46Z</dcterms:modified>
</cp:coreProperties>
</file>