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81A8A-3A62-422F-ABB1-C553D5660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жизненного цикла продукции. Характеристика видов деятельности в области качества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9619E6-0199-45D6-8EB2-39182B7F6B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Выполнила </a:t>
            </a:r>
            <a:r>
              <a:rPr lang="ru-RU" dirty="0" err="1"/>
              <a:t>Ишенова</a:t>
            </a:r>
            <a:r>
              <a:rPr lang="ru-RU" dirty="0"/>
              <a:t> Алтынай 551 группа</a:t>
            </a:r>
          </a:p>
        </p:txBody>
      </p:sp>
    </p:spTree>
    <p:extLst>
      <p:ext uri="{BB962C8B-B14F-4D97-AF65-F5344CB8AC3E}">
        <p14:creationId xmlns:p14="http://schemas.microsoft.com/office/powerpoint/2010/main" val="462799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D3AA5-2CF5-46FB-A73B-5809B008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ru-RU" dirty="0"/>
              <a:t>Виды деятельности в области качества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53E86F5-3414-4D69-8703-5DE4847AAF9A}"/>
              </a:ext>
            </a:extLst>
          </p:cNvPr>
          <p:cNvSpPr/>
          <p:nvPr/>
        </p:nvSpPr>
        <p:spPr>
          <a:xfrm>
            <a:off x="1914787" y="1428750"/>
            <a:ext cx="851482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Выделяют 3 вида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деят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в области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кач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.: обеспечение, управление, улучшение. </a:t>
            </a:r>
            <a:r>
              <a:rPr lang="ru-RU" u="sng" dirty="0">
                <a:solidFill>
                  <a:srgbClr val="000000"/>
                </a:solidFill>
                <a:latin typeface="Arial" panose="020B0604020202020204" pitchFamily="34" charset="0"/>
              </a:rPr>
              <a:t>Цели: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Обеспечение-планирование и систематизация видов деятельности, контроль и исследование рынка, обучение персонала;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Управление-предупреждение и устранение дефектов регулирование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технолог.проц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.;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Улучшение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повыш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эффективности проц., улучшение параметров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повыш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стабильности процесса пр-ва, снижение издержек.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Обеспечение-все планируемые 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ситематич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осущ.виды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деят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в рамках с/мы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кач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созд.достаточ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уверенности в том, что объект будет выполнять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требов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кач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Управление - методы и виды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деят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операт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хар-ра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использ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для выполнения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требов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качеств.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Улучшение- мероприятия предпринимаемые во всей организации с целью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повыш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эффективн.и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результатив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проц.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получ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выгоды для организации и потребит. Пост.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деят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направл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на улучшение параметров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повыш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стабильность проц. Пр-ва, снижение издержек требует наличие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опред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организ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структуры.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63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C1C671-1036-4596-9A1A-777A2930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Жизненный цикл товара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F699C2B-BA01-4532-B612-35B303CA98DD}"/>
              </a:ext>
            </a:extLst>
          </p:cNvPr>
          <p:cNvSpPr/>
          <p:nvPr/>
        </p:nvSpPr>
        <p:spPr>
          <a:xfrm>
            <a:off x="2477548" y="157032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время существования товара или услуги на рынке: от его создания, появления на рынке и роста продаж, до падения спроса и остановки продаж. Этот цикл проходит любой товар или услуга, не зависимо от бренда или типа продукта, так как новые улучшенные товары вытесняют старые с рынка.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6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724EC-1405-439A-A91F-928052AE2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жизненного цикла товаров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B6262D-1845-476D-926D-D36BF134C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521" y="1921078"/>
            <a:ext cx="4479722" cy="414416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BC6425-B48A-4262-B8A3-883221392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0742" y="1921078"/>
            <a:ext cx="4479722" cy="414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3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CF05F-3080-425B-AF88-BC55A77F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989" y="358630"/>
            <a:ext cx="9601200" cy="1485900"/>
          </a:xfrm>
        </p:spPr>
        <p:txBody>
          <a:bodyPr/>
          <a:lstStyle/>
          <a:p>
            <a:r>
              <a:rPr lang="ru-RU" b="1" dirty="0"/>
              <a:t>Этапы жизненного цикла товаров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9BBE096-A112-4069-BD91-CFCE025D18D6}"/>
              </a:ext>
            </a:extLst>
          </p:cNvPr>
          <p:cNvSpPr/>
          <p:nvPr/>
        </p:nvSpPr>
        <p:spPr>
          <a:xfrm>
            <a:off x="2189526" y="1647885"/>
            <a:ext cx="89258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или разработка продукта.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 этом этапе появляется идея продукта, компания изучает рынок, нишу, определяется целевую аудиторию, делает анализ конкурентов. Цель этапа — понять, нужен ли продукт пользователям, будет ли на него спрос, получится ли у бизнеса выйти на рынок. Например, выйти на рынок производителей самолётов будет тяжело — производство дорогое, а у потенциальных клиентов уже скорее всего есть постоянные подрядчики. А вот выпустить новый продукт на рынок бытовой техники будет проще.</a:t>
            </a:r>
          </a:p>
          <a:p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 этом же этапе тестируют продукт среди потенциальных покупателей и определяют сильные и слабые стороны товара. Это помогает разработать стратегию продвижения.</a:t>
            </a:r>
            <a:endParaRPr lang="ru-RU" sz="2400" b="0" i="0" dirty="0">
              <a:solidFill>
                <a:srgbClr val="15151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62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FC6B2-A4C2-4786-BD8E-BBCC786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6350"/>
            <a:ext cx="9601200" cy="1485900"/>
          </a:xfrm>
        </p:spPr>
        <p:txBody>
          <a:bodyPr/>
          <a:lstStyle/>
          <a:p>
            <a:r>
              <a:rPr lang="ru-RU" b="1" dirty="0"/>
              <a:t>Этапы жизненного цикла товаров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3F095A2-A983-4613-A8A9-47B18267F992}"/>
              </a:ext>
            </a:extLst>
          </p:cNvPr>
          <p:cNvSpPr/>
          <p:nvPr/>
        </p:nvSpPr>
        <p:spPr>
          <a:xfrm>
            <a:off x="1963024" y="1351887"/>
            <a:ext cx="86909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товара на рынок и его продажи.</a:t>
            </a:r>
            <a:r>
              <a:rPr lang="ru-RU" sz="28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 этой стадии жизненного цикла товара происходит активное продвижение продукта: например, реклама, PR-продвижение, создание контента о продукте.</a:t>
            </a:r>
          </a:p>
          <a:p>
            <a:r>
              <a:rPr lang="ru-RU" sz="28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этого этапа — сделать так, чтобы целевая аудитория быстрее узнала о продукте и захотела его приобрести. Для этого нужно анализировать потребности и поведение потенциальных покупателей, отслеживать, как они узнают о товаре, следить за активностью конкурентов и изменениями рынка, чтобы вовремя откликаться на них.</a:t>
            </a:r>
            <a:endParaRPr lang="ru-RU" sz="2800" b="0" i="0" dirty="0">
              <a:solidFill>
                <a:srgbClr val="15151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70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55936-64BD-4AC5-BD80-3DB3A8BD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жизненного цикла товаров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2B8869-EE6F-42FE-9E9B-82143FD750A7}"/>
              </a:ext>
            </a:extLst>
          </p:cNvPr>
          <p:cNvSpPr/>
          <p:nvPr/>
        </p:nvSpPr>
        <p:spPr>
          <a:xfrm>
            <a:off x="1828801" y="1650263"/>
            <a:ext cx="101339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продаж.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Это время наращивания производства. Продукт начинает занимать всё большую долю рынка. На этапе роста важно: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над удержанием действующих и привлечением новых клиентов;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лояльность к бренду;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оптимизировать работу продукта и добавлять новые сервисы;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рассказывать об обновлениях продукта действующим клиентам;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и вовремя реагировать на действия конкурентов: например, создавать собственные программы лояльности, предлагать скидки и бонусные карты, делать персональные предложения;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собирать данные о потребителях, чтобы лучше настраивать рекламу, лучше понимать свою аудиторию.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70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A2F55-CB43-4843-ABD6-E5F0E7A0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жизненного цикла товаров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9CAC4F0-9579-4C7B-AFC2-A75A19B8F113}"/>
              </a:ext>
            </a:extLst>
          </p:cNvPr>
          <p:cNvSpPr/>
          <p:nvPr/>
        </p:nvSpPr>
        <p:spPr>
          <a:xfrm>
            <a:off x="1677797" y="1523618"/>
            <a:ext cx="865743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Зрелость продукта.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Спрос на продукт становится стабильно высоким, партии продукта растут. Это время пиковых продаж, когда уже сформирован круг лояльных клиентов.</a:t>
            </a:r>
          </a:p>
          <a:p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 этом этапе важно продолжать заниматься доработкой продукта, чтобы улучшать товар, активнее реагировать на запросы клиентов. Также полезно пересмотреть стратегию продвижения, чтобы вернуться на этап роста.</a:t>
            </a:r>
          </a:p>
          <a:p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Можно: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усовершенствовать продукт и добавить новые сервисы;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широкую рекламную кампанию;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и запустить рекламу на новых каналах трафика;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выйти на международный рынок;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цены на продукт.</a:t>
            </a:r>
            <a:endParaRPr lang="ru-RU" sz="2400" b="0" i="0" dirty="0">
              <a:solidFill>
                <a:srgbClr val="15151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63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0F2A3-CE78-434C-8796-86A6AFE7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жизненного цикла товаров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09A3C2-C935-494E-9172-B468E9945307}"/>
              </a:ext>
            </a:extLst>
          </p:cNvPr>
          <p:cNvSpPr/>
          <p:nvPr/>
        </p:nvSpPr>
        <p:spPr>
          <a:xfrm>
            <a:off x="1537982" y="1589087"/>
            <a:ext cx="9601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спада.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 этой фазе жизненного цикла интерес к товару падает, прибыль компании снижается. Этот этап неизбежен, так как на рынке появляются новые продукты, улучшаются технологии, у целевой аудитории меняются потребности. Однако эту фазу можно замедлить и выиграть время для принятия правильных решений. Например, можно вернуться на стадию разработки и сделать новую версию продукта или закончить продажи, пока владелец бизнеса в плюсе.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 с рынка.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 этом этапе компания начинает нести потери. Производителю остаётся только закрыть бизнес и вывести продукт с рынка или поменять профиль. Так, цифровые камеры потеснили с рынка компанию по производству фотоплёнки </a:t>
            </a:r>
            <a:r>
              <a:rPr lang="ru-RU" sz="2400" dirty="0" err="1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Kodak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 появление смартфонов </a:t>
            </a:r>
            <a:r>
              <a:rPr lang="ru-RU" sz="2400" dirty="0" err="1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окончально</a:t>
            </a: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загубило продажи компании.</a:t>
            </a:r>
            <a:endParaRPr lang="ru-RU" sz="2400" b="0" i="0" dirty="0">
              <a:solidFill>
                <a:srgbClr val="15151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63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D6F24F-78FE-41B1-B343-6D3AD273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Как продлить жизненный цикл товара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887D5FF-446A-45D6-ACB0-E17202081032}"/>
              </a:ext>
            </a:extLst>
          </p:cNvPr>
          <p:cNvSpPr/>
          <p:nvPr/>
        </p:nvSpPr>
        <p:spPr>
          <a:xfrm>
            <a:off x="1719743" y="1720840"/>
            <a:ext cx="9362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Продлить жизненный цикл товара можно на любой стадии цикла, кроме фазы внедрения. Что может помочь: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модификация продукта: обновление и доработка характеристик и функционала;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качеств продукта с каждой новой моделью;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 ценовой политике;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ребрендинг, разработка нового дизайна;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новой рекламной стратегии;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мероприятий: коммерческих, развлекательных, благотворительных или социальных;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услуги или товары к основному продукту;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515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 лояльности: бонусов, акций.</a:t>
            </a:r>
            <a:endParaRPr lang="ru-RU" sz="2400" b="0" i="0" dirty="0">
              <a:solidFill>
                <a:srgbClr val="15151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2861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18</TotalTime>
  <Words>99</Words>
  <Application>Microsoft Office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Franklin Gothic Book</vt:lpstr>
      <vt:lpstr>Times New Roman</vt:lpstr>
      <vt:lpstr>Wingdings</vt:lpstr>
      <vt:lpstr>Уголки</vt:lpstr>
      <vt:lpstr>понятие жизненного цикла продукции. Характеристика видов деятельности в области качества</vt:lpstr>
      <vt:lpstr>Жизненный цикл товара</vt:lpstr>
      <vt:lpstr>Этапы жизненного цикла товаров</vt:lpstr>
      <vt:lpstr>Этапы жизненного цикла товаров </vt:lpstr>
      <vt:lpstr>Этапы жизненного цикла товаров</vt:lpstr>
      <vt:lpstr>Этапы жизненного цикла товаров</vt:lpstr>
      <vt:lpstr>Этапы жизненного цикла товаров</vt:lpstr>
      <vt:lpstr>Этапы жизненного цикла товаров</vt:lpstr>
      <vt:lpstr>Как продлить жизненный цикл товара </vt:lpstr>
      <vt:lpstr>Виды деятельности в области качества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жизненного цикла продукции. Характеристика видов деятельности в области качества</dc:title>
  <dc:creator>student</dc:creator>
  <cp:lastModifiedBy>student</cp:lastModifiedBy>
  <cp:revision>3</cp:revision>
  <dcterms:created xsi:type="dcterms:W3CDTF">2024-05-07T11:14:31Z</dcterms:created>
  <dcterms:modified xsi:type="dcterms:W3CDTF">2024-05-07T11:33:13Z</dcterms:modified>
</cp:coreProperties>
</file>