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3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5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78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763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12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74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940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776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23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0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74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50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0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34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3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06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5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D01D7-38DC-48DB-96A0-4497D8E3FC45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BDC5-3B7C-44E1-83CC-DEFF5266A2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5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eterinardoma.ru/service/anesteziya-sobakam-i-koshkam/" TargetMode="External"/><Relationship Id="rId2" Type="http://schemas.openxmlformats.org/officeDocument/2006/relationships/hyperlink" Target="https://veterinardoma.ru/clinic/voprosy-otvety/udalyat-li-vest-khaylend-uayt-teryeru-molochnye-nizhnie-klyki/?sphrase_id=169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eterinardoma.ru/specialization/veterinarnaya-rentgenologiya/" TargetMode="External"/><Relationship Id="rId2" Type="http://schemas.openxmlformats.org/officeDocument/2006/relationships/hyperlink" Target="https://veterinardoma.ru/specialization/laboratornaya-diagnostik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eterinardoma.ru/specialization/veterinarnaya-endoskopiya/" TargetMode="External"/><Relationship Id="rId4" Type="http://schemas.openxmlformats.org/officeDocument/2006/relationships/hyperlink" Target="https://veterinardoma.ru/specialization/ultrazvukovaya-diagnostika-zhivotnykh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eterinardoma.ru/clinic/news/profilaktika-zabolevaniy-zubov-sobak-koshe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6582" y="1609678"/>
            <a:ext cx="13840690" cy="182509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Профилактика болезней зубов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4145" y="5364019"/>
            <a:ext cx="5347855" cy="1604817"/>
          </a:xfrm>
        </p:spPr>
        <p:txBody>
          <a:bodyPr>
            <a:normAutofit/>
          </a:bodyPr>
          <a:lstStyle/>
          <a:p>
            <a:r>
              <a:rPr lang="ru-RU" dirty="0"/>
              <a:t>Выполнила : студентка факультета  </a:t>
            </a:r>
            <a:r>
              <a:rPr lang="ru-RU" dirty="0" err="1"/>
              <a:t>ВМиЗ</a:t>
            </a:r>
            <a:r>
              <a:rPr lang="ru-RU" dirty="0"/>
              <a:t>  направления «Кинология» 3 курса 7 группы </a:t>
            </a:r>
          </a:p>
          <a:p>
            <a:r>
              <a:rPr lang="ru-RU" dirty="0" err="1"/>
              <a:t>Закусова</a:t>
            </a:r>
            <a:r>
              <a:rPr lang="ru-RU" dirty="0"/>
              <a:t> Дарья Николаевна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93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9963" y="168628"/>
            <a:ext cx="8610600" cy="1293028"/>
          </a:xfrm>
        </p:spPr>
        <p:txBody>
          <a:bodyPr/>
          <a:lstStyle/>
          <a:p>
            <a:r>
              <a:rPr lang="ru-RU" b="1" dirty="0"/>
              <a:t>ЗУБНОЙ НАЛЕТ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162" y="1461656"/>
            <a:ext cx="11921837" cy="5396344"/>
          </a:xfrm>
        </p:spPr>
        <p:txBody>
          <a:bodyPr>
            <a:normAutofit fontScale="92500"/>
          </a:bodyPr>
          <a:lstStyle/>
          <a:p>
            <a:r>
              <a:rPr lang="ru-RU" dirty="0"/>
              <a:t>Зубной налет у </a:t>
            </a:r>
            <a:r>
              <a:rPr lang="ru-RU" dirty="0" smtClean="0"/>
              <a:t>собак </a:t>
            </a:r>
            <a:r>
              <a:rPr lang="ru-RU" dirty="0"/>
              <a:t>– наиболее часто встречающаяся проблема зубов, особенно у домашних животных, которые содержаться в городских квартирах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Зубной налет – это довольно мягкое образование, состоящее из клеток слюны, слизистой оболочки ротовой полости, мельчайших частиц корма и огромного количества разнообразной микрофлоры. Удерживаясь на зубах с помощью механизма абсорбции и защищаясь от воздействия слюны специальной пленкой из гликопротеинов, зубной налет является крайне благоприятной средой для бурного роста бактерий. В свою очередь они вырабатывают очень много кислот, которые крайне отрицательно влияют на ткани зуба и слизистую ротовой полости в целом.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дальнейшем это приводит к местным аллергическим раздражениям, воспалениям и далее – к еще более серьезным проблемам с зубами ( зубной камень у </a:t>
            </a:r>
            <a:r>
              <a:rPr lang="ru-RU" dirty="0" smtClean="0"/>
              <a:t>собак</a:t>
            </a:r>
            <a:r>
              <a:rPr lang="ru-RU" dirty="0"/>
              <a:t>)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Чаще </a:t>
            </a:r>
            <a:r>
              <a:rPr lang="ru-RU" dirty="0"/>
              <a:t>всего зубной налет локализуется на коренных зубах и клыках. Наиболее предрасположены к его образованию декоративные породы собак и </a:t>
            </a:r>
            <a:r>
              <a:rPr lang="ru-RU" dirty="0" err="1"/>
              <a:t>короткомордые</a:t>
            </a:r>
            <a:r>
              <a:rPr lang="ru-RU" dirty="0"/>
              <a:t> животные (брахицефалы). Мягкая пища и отсутствие механической очистки зубов при помощи специальных зубных щеток, а также индивидуальные особенности организма и состава слюны, быстро приводит к следующей стадии данной проблемы – образованию зубного камня</a:t>
            </a:r>
          </a:p>
        </p:txBody>
      </p:sp>
    </p:spTree>
    <p:extLst>
      <p:ext uri="{BB962C8B-B14F-4D97-AF65-F5344CB8AC3E}">
        <p14:creationId xmlns:p14="http://schemas.microsoft.com/office/powerpoint/2010/main" val="343706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818" y="127064"/>
            <a:ext cx="8610600" cy="1293028"/>
          </a:xfrm>
        </p:spPr>
        <p:txBody>
          <a:bodyPr/>
          <a:lstStyle/>
          <a:p>
            <a:r>
              <a:rPr lang="ru-RU" b="1" dirty="0"/>
              <a:t>ЗУБНОЙ КАМЕНЬ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20092"/>
            <a:ext cx="12192000" cy="6165272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Зубной камень у </a:t>
            </a:r>
            <a:r>
              <a:rPr lang="ru-RU" i="1" dirty="0" smtClean="0"/>
              <a:t>собак</a:t>
            </a:r>
            <a:r>
              <a:rPr lang="ru-RU" dirty="0"/>
              <a:t> образуется при большом скоплении зубного налета, который не убирается механически в процессе пережевывания твердой пищи и ежедневной чистки зубов у </a:t>
            </a:r>
            <a:r>
              <a:rPr lang="ru-RU" dirty="0" smtClean="0"/>
              <a:t>собак, </a:t>
            </a:r>
          </a:p>
          <a:p>
            <a:r>
              <a:rPr lang="ru-RU" dirty="0" smtClean="0"/>
              <a:t>Происходит </a:t>
            </a:r>
            <a:r>
              <a:rPr lang="ru-RU" dirty="0"/>
              <a:t>минерализация – к составляющим зубного налета прибавляются соединения кальция – фосфаты и карбонаты, источником которых служит слюна животного. Различают два типа зубного камня у </a:t>
            </a:r>
            <a:r>
              <a:rPr lang="ru-RU" dirty="0" smtClean="0"/>
              <a:t>собак </a:t>
            </a:r>
            <a:r>
              <a:rPr lang="ru-RU" dirty="0"/>
              <a:t>– </a:t>
            </a:r>
            <a:r>
              <a:rPr lang="ru-RU" dirty="0" err="1"/>
              <a:t>наддесневой</a:t>
            </a:r>
            <a:r>
              <a:rPr lang="ru-RU" dirty="0"/>
              <a:t> (расположен на свободной поверхности зуба, прилегает к краю десны и, как правило, имеет желтую или коричневую окраску) и </a:t>
            </a:r>
            <a:r>
              <a:rPr lang="ru-RU" dirty="0" err="1"/>
              <a:t>поддесневой</a:t>
            </a:r>
            <a:r>
              <a:rPr lang="ru-RU" dirty="0"/>
              <a:t> (расположен на корне зуба в </a:t>
            </a:r>
            <a:r>
              <a:rPr lang="ru-RU" dirty="0" err="1"/>
              <a:t>десневых</a:t>
            </a:r>
            <a:r>
              <a:rPr lang="ru-RU" dirty="0"/>
              <a:t> карманах, как правило, имеет темно-зеленую окраску).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не принять меры по удалению зубного камня у </a:t>
            </a:r>
            <a:r>
              <a:rPr lang="ru-RU" dirty="0" smtClean="0"/>
              <a:t>собак, </a:t>
            </a:r>
            <a:r>
              <a:rPr lang="ru-RU" dirty="0"/>
              <a:t>то постепенно он увеличивается в размерах, мешает правильному смыканию челюстей и пережевыванию пищи, вызывает воспаление десны и отхождение ее края от корня зуба. Далее инфекция проникает вглубь и вызывает воспаление всех тканей, окружающих зуб, вплоть до вовлечения в процесс соседних зубов, костной ткани и разрушения костей </a:t>
            </a:r>
            <a:r>
              <a:rPr lang="ru-RU" dirty="0" err="1" smtClean="0"/>
              <a:t>челюсти.Запущенные</a:t>
            </a:r>
            <a:r>
              <a:rPr lang="ru-RU" dirty="0" smtClean="0"/>
              <a:t> </a:t>
            </a:r>
            <a:r>
              <a:rPr lang="ru-RU" dirty="0"/>
              <a:t>случаи часто заканчиваются удалением одного или нескольких зубов, которые уже нельзя сохранить и вылечить.</a:t>
            </a:r>
          </a:p>
          <a:p>
            <a:r>
              <a:rPr lang="ru-RU" dirty="0" smtClean="0"/>
              <a:t>Если </a:t>
            </a:r>
            <a:r>
              <a:rPr lang="ru-RU" dirty="0"/>
              <a:t>по каким-либо причинам </a:t>
            </a:r>
            <a:r>
              <a:rPr lang="ru-RU" dirty="0" smtClean="0"/>
              <a:t>хозяин не смог </a:t>
            </a:r>
            <a:r>
              <a:rPr lang="ru-RU" dirty="0"/>
              <a:t>справиться с зубным налетом в домашних условиях – его постоянно образуется крайне много или он уже переродился в зубной камень у </a:t>
            </a:r>
            <a:r>
              <a:rPr lang="ru-RU" dirty="0" smtClean="0"/>
              <a:t>собак, </a:t>
            </a:r>
            <a:r>
              <a:rPr lang="ru-RU" dirty="0"/>
              <a:t>то на помощь вашему питомцу всегда придет ветеринар-стоматолог. Он тщательно осмотрит ротовую полость с диагностикой всех патологических процессов в ней, при необходимости проведет профессиональную чистку зубов у </a:t>
            </a:r>
            <a:r>
              <a:rPr lang="ru-RU" dirty="0" smtClean="0"/>
              <a:t>собак </a:t>
            </a:r>
            <a:r>
              <a:rPr lang="ru-RU" dirty="0"/>
              <a:t>с использованием специальных стоматологических инструментов и соответствующего современного оборудования. В настоящее время используется несколько способов профессиональной чистки зубов у </a:t>
            </a:r>
            <a:r>
              <a:rPr lang="ru-RU" dirty="0" smtClean="0"/>
              <a:t>собак. Опытный</a:t>
            </a:r>
            <a:r>
              <a:rPr lang="ru-RU" dirty="0"/>
              <a:t> ветеринар-стоматолог выбирает наиболее оптимальный вариант для каждого индивидуального случая или комбинацию разных подходов. Также в индивидуальном порядке решается вопрос о необходимости наркоза или местного обезболивания. Самыми распространенными методами профессиональной чистки зубов у собак и кошек на сегодняшний день являются механическая чистка с помощью специальных стоматологических инструментов, профессиональная чистка зубов у собак и кошек с помощью ультразвукового </a:t>
            </a:r>
            <a:r>
              <a:rPr lang="ru-RU" dirty="0" err="1"/>
              <a:t>скалера</a:t>
            </a:r>
            <a:r>
              <a:rPr lang="ru-RU" dirty="0"/>
              <a:t> и удаление зубного налета и зубного камня у </a:t>
            </a:r>
            <a:r>
              <a:rPr lang="ru-RU" dirty="0" smtClean="0"/>
              <a:t>собак при </a:t>
            </a:r>
            <a:r>
              <a:rPr lang="ru-RU" dirty="0"/>
              <a:t>помощи ультразвукового </a:t>
            </a:r>
            <a:r>
              <a:rPr lang="ru-RU" dirty="0" err="1"/>
              <a:t>скалера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81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279464"/>
            <a:ext cx="8610600" cy="1293028"/>
          </a:xfrm>
        </p:spPr>
        <p:txBody>
          <a:bodyPr/>
          <a:lstStyle/>
          <a:p>
            <a:r>
              <a:rPr lang="ru-RU" b="1" dirty="0"/>
              <a:t>НАРУШЕНИЕ СМЕНЫ ЗУБОВ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72492"/>
            <a:ext cx="10820400" cy="509154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hlinkClick r:id="rId2"/>
              </a:rPr>
              <a:t>Нарушение смены зубов</a:t>
            </a:r>
            <a:r>
              <a:rPr lang="ru-RU" dirty="0"/>
              <a:t> у собак – довольно распространенная проблема среди мелких пород (йоркширские терьеры, той-терьеры, </a:t>
            </a:r>
            <a:r>
              <a:rPr lang="ru-RU" dirty="0" err="1"/>
              <a:t>чихуахуа</a:t>
            </a:r>
            <a:r>
              <a:rPr lang="ru-RU" dirty="0"/>
              <a:t> и т.д.).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осмотре ротовой полости собак упомянутых выше пород часто наблюдаются полностью сформировавшиеся постоянные зубы и по соседству с ними крепко удерживающиеся молочные зубы (как правило, это клыки, реже – резцы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Если данная проблема наблюдается у собак старше 8 месяцев, или вы не можете самостоятельно определить произошла ли своевременная смена зубов, то рекомендуется обратиться к ветеринару-стоматологу для того, чтобы провести тщательный осмотр ротовой полости и при необходимости удалить лишние зубы, а возможно и провести профессиональную чистку зубов у </a:t>
            </a:r>
            <a:r>
              <a:rPr lang="ru-RU" dirty="0" smtClean="0"/>
              <a:t>собак. </a:t>
            </a:r>
            <a:r>
              <a:rPr lang="ru-RU" dirty="0"/>
              <a:t>В противном случае подобная «</a:t>
            </a:r>
            <a:r>
              <a:rPr lang="ru-RU" dirty="0" err="1"/>
              <a:t>многозубость</a:t>
            </a:r>
            <a:r>
              <a:rPr lang="ru-RU" dirty="0"/>
              <a:t>» приведет к неправильному прикусу, задержке пищи между зубами, что создает благоприятную среду для бурного роста микрофлоры и способствует формированию зубного налета и зубного камня у собак . Это, в свою очередь, приводит к воспалительным процессам десен, проникновению инфекции вглубь тканей и внутрь зубов и в дальнейшем – к потере зубов. Опытный ветеринар-стоматолог при полном осмотре собаки и в частности ее ротовой полости подбирает план действий индивидуально для каждого животного, поскольку в зависимости от строения зуба, степени его удерживания в десне и темперамента собаки, процедура удаления зуба проводится под местным обезболиванием или в сочетании с общим </a:t>
            </a:r>
            <a:r>
              <a:rPr lang="ru-RU" dirty="0">
                <a:hlinkClick r:id="rId3"/>
              </a:rPr>
              <a:t>наркозом</a:t>
            </a:r>
            <a:r>
              <a:rPr lang="ru-RU" dirty="0"/>
              <a:t> (комплексное обезболивание).</a:t>
            </a:r>
          </a:p>
        </p:txBody>
      </p:sp>
    </p:spTree>
    <p:extLst>
      <p:ext uri="{BB962C8B-B14F-4D97-AF65-F5344CB8AC3E}">
        <p14:creationId xmlns:p14="http://schemas.microsoft.com/office/powerpoint/2010/main" val="220310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7055" y="182482"/>
            <a:ext cx="8749145" cy="1293028"/>
          </a:xfrm>
        </p:spPr>
        <p:txBody>
          <a:bodyPr/>
          <a:lstStyle/>
          <a:p>
            <a:r>
              <a:rPr lang="ru-RU" b="1" dirty="0"/>
              <a:t>НЕЖИЗНЕСПОСОБНЫЕ ПОСТОЯННЫЕ ЗУБЫ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75510"/>
            <a:ext cx="12192000" cy="538249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Нежизнеспособные зубы (постоянные) – проблема, встречающаяся, как правило, у животных более старшего возраста. Причинами данной патологии могут быть самые разнообразные факторы – травмы, кариес, разросшийся зубной камень у </a:t>
            </a:r>
            <a:r>
              <a:rPr lang="ru-RU" dirty="0" smtClean="0"/>
              <a:t>собак, </a:t>
            </a:r>
            <a:r>
              <a:rPr lang="ru-RU" dirty="0"/>
              <a:t>проникновение внутрь зуба инфекции и прочее.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осмотре ротовой полости и при обнаружении нежизнеспособных зубов, ветеринар-стоматолог при участии владельца животного принимает решение об удалении таких зубов или лечении их, если есть возможность сохранить зубы или хотя бы часть их. Довольно часто в подобной ситуации для принятия правильного решения необходимо рентгенологическое исследование. Это делается для того, чтобы как можно более точно оценить не только состояние видимой части зубов и десен, но и состояние корней и тканей их окружающих, которые недоступны для исследования при простом визуальном осмотре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Как и в случае с удалением молочных зубов, экстракция постоянных зубов может проводиться как под местной, так и под общей анестезией. Выбор способа обезболивания зависит от многих факторов (общее состояние животного, возраст, породные особенности, болевой фактор и т.д.). Опытный ветеринар-стоматолог всегда выбирает тот вариант, который принесет наименьший вред пациенту. Мы все прекрасно осведомлены о серьезной нагрузке на организм при использовании общего наркоза, но в тоже время чрезмерные болевые раздражения могут спровоцировать сильнейший стресс для всех систем жизнедеятельности (особенно для сердечно-сосудистой и дыхательной) и даже привести к летальному исходу. В подобных случаях единственным выходом будет являться комплексное обезболивание. То же касается и чрезмерно пугливых или злых животных – без общего наркоза они просто не позволят проводить манипуляции в ротовой полости, будь то удаление зуба, профессиональная чистка зубов у собак </a:t>
            </a:r>
            <a:r>
              <a:rPr lang="ru-RU" dirty="0" smtClean="0"/>
              <a:t>и </a:t>
            </a:r>
            <a:r>
              <a:rPr lang="ru-RU" dirty="0"/>
              <a:t>прочие процедуры.</a:t>
            </a:r>
          </a:p>
        </p:txBody>
      </p:sp>
    </p:spTree>
    <p:extLst>
      <p:ext uri="{BB962C8B-B14F-4D97-AF65-F5344CB8AC3E}">
        <p14:creationId xmlns:p14="http://schemas.microsoft.com/office/powerpoint/2010/main" val="150559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255" y="237900"/>
            <a:ext cx="8610600" cy="1293028"/>
          </a:xfrm>
        </p:spPr>
        <p:txBody>
          <a:bodyPr/>
          <a:lstStyle/>
          <a:p>
            <a:r>
              <a:rPr lang="ru-RU" b="1" dirty="0"/>
              <a:t>ЗАПАХ ИЗ ПАСТИ СОБАКИ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30928"/>
            <a:ext cx="12192000" cy="517467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Запах изо рта у </a:t>
            </a:r>
            <a:r>
              <a:rPr lang="ru-RU" dirty="0" smtClean="0"/>
              <a:t>собак</a:t>
            </a:r>
            <a:r>
              <a:rPr lang="ru-RU" dirty="0"/>
              <a:t> . </a:t>
            </a:r>
            <a:r>
              <a:rPr lang="ru-RU" dirty="0" smtClean="0"/>
              <a:t>Собаки, </a:t>
            </a:r>
            <a:r>
              <a:rPr lang="ru-RU" dirty="0"/>
              <a:t>как правило, имеют специфический запах изо рта, но он нерезкий и после кормления имеет запах корма или того, что не предназначено для еды, но все же иногда поедается собаками и кошками (тухлая рыба, кал и т.д.). Стойкий неприятный запах изо рта (</a:t>
            </a:r>
            <a:r>
              <a:rPr lang="ru-RU" dirty="0" err="1"/>
              <a:t>халитоз</a:t>
            </a:r>
            <a:r>
              <a:rPr lang="ru-RU" dirty="0"/>
              <a:t>) – это явный симптом заболевания органов ротовой полости (например, зубного налета или зубного камня у </a:t>
            </a:r>
            <a:r>
              <a:rPr lang="ru-RU" dirty="0" smtClean="0"/>
              <a:t>собак) </a:t>
            </a:r>
            <a:r>
              <a:rPr lang="ru-RU" dirty="0"/>
              <a:t>или хронических внутренних проблем организма животного (например, заболеваний почек). Поэтому нельзя закрывать глаза на подобный симптом, необходимо незамедлительно выяснить причину и принять необходимые меры, пока заболевание не превратилось в серьезную проблему.</a:t>
            </a:r>
          </a:p>
          <a:p>
            <a:r>
              <a:rPr lang="ru-RU" dirty="0"/>
              <a:t>Первым делом ветеринар-стоматолог осматривает ротовую полость, чтобы выявить возможный источник неприятного запаха. Если при осмотре проблем в ротовой полости не обнаружено, то необходимо тщательно исследовать внутренние органы. В настоящее время для квалифицированной диагностики в ветеринарии применяют самые разнообразные методы: </a:t>
            </a:r>
            <a:r>
              <a:rPr lang="ru-RU" dirty="0">
                <a:hlinkClick r:id="rId2"/>
              </a:rPr>
              <a:t>лабораторная диагностика</a:t>
            </a:r>
            <a:r>
              <a:rPr lang="ru-RU" dirty="0"/>
              <a:t> (исследование крови, кала, мочи и т.д.), </a:t>
            </a:r>
            <a:r>
              <a:rPr lang="ru-RU" dirty="0">
                <a:hlinkClick r:id="rId3"/>
              </a:rPr>
              <a:t>рентгенологическое исследование</a:t>
            </a:r>
            <a:r>
              <a:rPr lang="ru-RU" dirty="0"/>
              <a:t>, </a:t>
            </a:r>
            <a:r>
              <a:rPr lang="ru-RU" dirty="0">
                <a:hlinkClick r:id="rId4"/>
              </a:rPr>
              <a:t>УЗИ</a:t>
            </a:r>
            <a:r>
              <a:rPr lang="ru-RU" dirty="0"/>
              <a:t>, </a:t>
            </a:r>
            <a:r>
              <a:rPr lang="ru-RU" dirty="0">
                <a:hlinkClick r:id="rId5"/>
              </a:rPr>
              <a:t>эндоскопия</a:t>
            </a:r>
            <a:r>
              <a:rPr lang="ru-RU" dirty="0"/>
              <a:t> и многое другое. Необходимое количество диагностических исследований определяется индивидуально для каждого животного в зависимости от результатов осмотра. При правильной диагностике и комплексном лечении организм животного избавляется от заболевания, и неприятный запах изо рта пропадает. В качестве профилактики </a:t>
            </a:r>
            <a:r>
              <a:rPr lang="ru-RU" dirty="0" err="1"/>
              <a:t>халитоза</a:t>
            </a:r>
            <a:r>
              <a:rPr lang="ru-RU" dirty="0"/>
              <a:t> квалифицированный ветеринар-стоматолог (впрочем, как и ветврач широкого профиля) должен дать подробные рекомендации по уходу за ротовой полостью животного, правильному кормлению и содержанию </a:t>
            </a:r>
            <a:r>
              <a:rPr lang="ru-RU" dirty="0" smtClean="0"/>
              <a:t>собаки. </a:t>
            </a:r>
            <a:r>
              <a:rPr lang="ru-RU" dirty="0"/>
              <a:t>При необходимости ветеринар-стоматолог проводит профессиональную чистку зубов у </a:t>
            </a:r>
            <a:r>
              <a:rPr lang="ru-RU" dirty="0" smtClean="0"/>
              <a:t>собак.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90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0"/>
            <a:ext cx="8610600" cy="1293028"/>
          </a:xfrm>
        </p:spPr>
        <p:txBody>
          <a:bodyPr/>
          <a:lstStyle/>
          <a:p>
            <a:r>
              <a:rPr lang="ru-RU" b="1" dirty="0"/>
              <a:t>СТОМАТИТ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93274"/>
            <a:ext cx="12192000" cy="5361708"/>
          </a:xfrm>
        </p:spPr>
        <p:txBody>
          <a:bodyPr>
            <a:normAutofit/>
          </a:bodyPr>
          <a:lstStyle/>
          <a:p>
            <a:r>
              <a:rPr lang="ru-RU" dirty="0"/>
              <a:t>Стоматит – воспалительный процесс слизистой ротовой полости, который может иметь травматическую, инфекционную, симптоматическую и специфическую природу. </a:t>
            </a:r>
            <a:endParaRPr lang="ru-RU" dirty="0" smtClean="0"/>
          </a:p>
          <a:p>
            <a:r>
              <a:rPr lang="ru-RU" dirty="0" smtClean="0"/>
              <a:t>Клиническими </a:t>
            </a:r>
            <a:r>
              <a:rPr lang="ru-RU" dirty="0"/>
              <a:t>признаками стоматита могут быть слюнотечение, неприятный запах из пасти, сильный налет на языке, зубах и деснах, могут наблюдаться язвы, новообразования и воспалительные участки на слизистой ротовой полости и на губах.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каждом случае курс лечения подбирается ветеринаром-стоматологом индивидуально, после осмотра и дифференциальной диагностики. Он включает местные обработки и при необходимости – системные препараты (противомикробные, противовирусные, противовоспалительные, иммуностимулирующие, витаминные и т.д.). Обязательно подбирается оптимальное кормление на период восстановления слизистой оболочки ротовой полости и поддержания ее здорового состояния в дальнейшем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201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" y="999901"/>
            <a:ext cx="11506201" cy="1293028"/>
          </a:xfrm>
        </p:spPr>
        <p:txBody>
          <a:bodyPr/>
          <a:lstStyle/>
          <a:p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https://veterinardoma.ru/clinic/news/profilaktika-zabolevaniy-zubov-sobak-koshek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710699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22</TotalTime>
  <Words>59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След самолета</vt:lpstr>
      <vt:lpstr>Профилактика болезней зубов</vt:lpstr>
      <vt:lpstr>ЗУБНОЙ НАЛЕТ </vt:lpstr>
      <vt:lpstr>ЗУБНОЙ КАМЕНЬ </vt:lpstr>
      <vt:lpstr>НАРУШЕНИЕ СМЕНЫ ЗУБОВ </vt:lpstr>
      <vt:lpstr>НЕЖИЗНЕСПОСОБНЫЕ ПОСТОЯННЫЕ ЗУБЫ</vt:lpstr>
      <vt:lpstr>ЗАПАХ ИЗ ПАСТИ СОБАКИ </vt:lpstr>
      <vt:lpstr>СТОМАТИТ </vt:lpstr>
      <vt:lpstr>Список использованной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болезней зубов</dc:title>
  <dc:creator>Пользователь Windows</dc:creator>
  <cp:lastModifiedBy>Пользователь Windows</cp:lastModifiedBy>
  <cp:revision>4</cp:revision>
  <dcterms:created xsi:type="dcterms:W3CDTF">2023-03-14T16:17:04Z</dcterms:created>
  <dcterms:modified xsi:type="dcterms:W3CDTF">2023-03-15T09:05:05Z</dcterms:modified>
</cp:coreProperties>
</file>