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7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microsoft.com/office/2016/11/relationships/changesInfo" Target="changesInfos/changesInfo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иза Закутасова" userId="188945c20290944b" providerId="LiveId" clId="{EB1A7BAD-93D2-924D-92B6-01AF9F856C83}"/>
    <pc:docChg chg="undo custSel addSld delSld modSld addMainMaster delMainMaster">
      <pc:chgData name="Лиза Закутасова" userId="188945c20290944b" providerId="LiveId" clId="{EB1A7BAD-93D2-924D-92B6-01AF9F856C83}" dt="2023-02-17T12:41:17.377" v="629" actId="1076"/>
      <pc:docMkLst>
        <pc:docMk/>
      </pc:docMkLst>
      <pc:sldChg chg="addSp delSp modSp">
        <pc:chgData name="Лиза Закутасова" userId="188945c20290944b" providerId="LiveId" clId="{EB1A7BAD-93D2-924D-92B6-01AF9F856C83}" dt="2023-02-17T09:22:08.956" v="141" actId="1076"/>
        <pc:sldMkLst>
          <pc:docMk/>
          <pc:sldMk cId="4037403613" sldId="256"/>
        </pc:sldMkLst>
        <pc:spChg chg="add mod">
          <ac:chgData name="Лиза Закутасова" userId="188945c20290944b" providerId="LiveId" clId="{EB1A7BAD-93D2-924D-92B6-01AF9F856C83}" dt="2023-02-17T09:21:18.956" v="123" actId="1076"/>
          <ac:spMkLst>
            <pc:docMk/>
            <pc:sldMk cId="4037403613" sldId="256"/>
            <ac:spMk id="6" creationId="{EF1883E3-A9FB-21F0-A1F0-40306E02173D}"/>
          </ac:spMkLst>
        </pc:spChg>
        <pc:spChg chg="add mod">
          <ac:chgData name="Лиза Закутасова" userId="188945c20290944b" providerId="LiveId" clId="{EB1A7BAD-93D2-924D-92B6-01AF9F856C83}" dt="2023-02-17T09:22:08.956" v="141" actId="1076"/>
          <ac:spMkLst>
            <pc:docMk/>
            <pc:sldMk cId="4037403613" sldId="256"/>
            <ac:spMk id="7" creationId="{15E7B4BE-CC89-B424-2C80-6692882AFC29}"/>
          </ac:spMkLst>
        </pc:spChg>
        <pc:picChg chg="add del mod">
          <ac:chgData name="Лиза Закутасова" userId="188945c20290944b" providerId="LiveId" clId="{EB1A7BAD-93D2-924D-92B6-01AF9F856C83}" dt="2023-02-17T09:17:26.620" v="4" actId="21"/>
          <ac:picMkLst>
            <pc:docMk/>
            <pc:sldMk cId="4037403613" sldId="256"/>
            <ac:picMk id="4" creationId="{F2C74EBF-3F20-E9EC-4403-6C25B9223A2F}"/>
          </ac:picMkLst>
        </pc:picChg>
        <pc:picChg chg="add mod">
          <ac:chgData name="Лиза Закутасова" userId="188945c20290944b" providerId="LiveId" clId="{EB1A7BAD-93D2-924D-92B6-01AF9F856C83}" dt="2023-02-17T09:18:30.943" v="11" actId="14100"/>
          <ac:picMkLst>
            <pc:docMk/>
            <pc:sldMk cId="4037403613" sldId="256"/>
            <ac:picMk id="5" creationId="{8F682383-4018-99FC-DBD7-0096DD4EFC91}"/>
          </ac:picMkLst>
        </pc:picChg>
      </pc:sldChg>
      <pc:sldChg chg="addSp delSp modSp new">
        <pc:chgData name="Лиза Закутасова" userId="188945c20290944b" providerId="LiveId" clId="{EB1A7BAD-93D2-924D-92B6-01AF9F856C83}" dt="2023-02-17T10:09:28.254" v="168" actId="1076"/>
        <pc:sldMkLst>
          <pc:docMk/>
          <pc:sldMk cId="1077549989" sldId="257"/>
        </pc:sldMkLst>
        <pc:spChg chg="del">
          <ac:chgData name="Лиза Закутасова" userId="188945c20290944b" providerId="LiveId" clId="{EB1A7BAD-93D2-924D-92B6-01AF9F856C83}" dt="2023-02-17T09:22:18.381" v="142" actId="478"/>
          <ac:spMkLst>
            <pc:docMk/>
            <pc:sldMk cId="1077549989" sldId="257"/>
            <ac:spMk id="2" creationId="{9A6F240E-B71D-CCA9-5C87-D7A3BB899E80}"/>
          </ac:spMkLst>
        </pc:spChg>
        <pc:spChg chg="del mod">
          <ac:chgData name="Лиза Закутасова" userId="188945c20290944b" providerId="LiveId" clId="{EB1A7BAD-93D2-924D-92B6-01AF9F856C83}" dt="2023-02-17T09:22:32.754" v="146" actId="22"/>
          <ac:spMkLst>
            <pc:docMk/>
            <pc:sldMk cId="1077549989" sldId="257"/>
            <ac:spMk id="3" creationId="{BBF04E91-9BDE-8F43-76B9-63680461A825}"/>
          </ac:spMkLst>
        </pc:spChg>
        <pc:spChg chg="add mod">
          <ac:chgData name="Лиза Закутасова" userId="188945c20290944b" providerId="LiveId" clId="{EB1A7BAD-93D2-924D-92B6-01AF9F856C83}" dt="2023-02-17T10:07:11.859" v="150" actId="12"/>
          <ac:spMkLst>
            <pc:docMk/>
            <pc:sldMk cId="1077549989" sldId="257"/>
            <ac:spMk id="7" creationId="{E6D23B0D-A259-A585-1AD9-633D9E7DF2FF}"/>
          </ac:spMkLst>
        </pc:spChg>
        <pc:picChg chg="add mod">
          <ac:chgData name="Лиза Закутасова" userId="188945c20290944b" providerId="LiveId" clId="{EB1A7BAD-93D2-924D-92B6-01AF9F856C83}" dt="2023-02-17T10:09:28.254" v="168" actId="1076"/>
          <ac:picMkLst>
            <pc:docMk/>
            <pc:sldMk cId="1077549989" sldId="257"/>
            <ac:picMk id="2" creationId="{C5D41B75-716C-A693-D05A-43007EB10757}"/>
          </ac:picMkLst>
        </pc:picChg>
        <pc:picChg chg="add mod">
          <ac:chgData name="Лиза Закутасова" userId="188945c20290944b" providerId="LiveId" clId="{EB1A7BAD-93D2-924D-92B6-01AF9F856C83}" dt="2023-02-17T10:09:18.301" v="166" actId="1076"/>
          <ac:picMkLst>
            <pc:docMk/>
            <pc:sldMk cId="1077549989" sldId="257"/>
            <ac:picMk id="3" creationId="{6B3C8B01-615F-2166-B808-4683B4AAFAF9}"/>
          </ac:picMkLst>
        </pc:picChg>
        <pc:picChg chg="add del mod">
          <ac:chgData name="Лиза Закутасова" userId="188945c20290944b" providerId="LiveId" clId="{EB1A7BAD-93D2-924D-92B6-01AF9F856C83}" dt="2023-02-17T09:22:37.019" v="147" actId="21"/>
          <ac:picMkLst>
            <pc:docMk/>
            <pc:sldMk cId="1077549989" sldId="257"/>
            <ac:picMk id="5" creationId="{AF6A0D39-45AA-FEFA-D012-2242FB86F196}"/>
          </ac:picMkLst>
        </pc:picChg>
      </pc:sldChg>
      <pc:sldChg chg="addSp delSp modSp new">
        <pc:chgData name="Лиза Закутасова" userId="188945c20290944b" providerId="LiveId" clId="{EB1A7BAD-93D2-924D-92B6-01AF9F856C83}" dt="2023-02-17T10:15:46.414" v="191" actId="1076"/>
        <pc:sldMkLst>
          <pc:docMk/>
          <pc:sldMk cId="2991257154" sldId="258"/>
        </pc:sldMkLst>
        <pc:spChg chg="del">
          <ac:chgData name="Лиза Закутасова" userId="188945c20290944b" providerId="LiveId" clId="{EB1A7BAD-93D2-924D-92B6-01AF9F856C83}" dt="2023-02-17T10:09:54.612" v="169" actId="931"/>
          <ac:spMkLst>
            <pc:docMk/>
            <pc:sldMk cId="2991257154" sldId="258"/>
            <ac:spMk id="3" creationId="{38884671-F73E-5A44-F723-FF81314BE720}"/>
          </ac:spMkLst>
        </pc:spChg>
        <pc:spChg chg="add mod">
          <ac:chgData name="Лиза Закутасова" userId="188945c20290944b" providerId="LiveId" clId="{EB1A7BAD-93D2-924D-92B6-01AF9F856C83}" dt="2023-02-17T10:15:46.414" v="191" actId="1076"/>
          <ac:spMkLst>
            <pc:docMk/>
            <pc:sldMk cId="2991257154" sldId="258"/>
            <ac:spMk id="5" creationId="{1DC94427-2D39-B53A-811C-79F6FB1AE5DE}"/>
          </ac:spMkLst>
        </pc:spChg>
        <pc:picChg chg="add mod ord">
          <ac:chgData name="Лиза Закутасова" userId="188945c20290944b" providerId="LiveId" clId="{EB1A7BAD-93D2-924D-92B6-01AF9F856C83}" dt="2023-02-17T10:10:02.177" v="172" actId="14100"/>
          <ac:picMkLst>
            <pc:docMk/>
            <pc:sldMk cId="2991257154" sldId="258"/>
            <ac:picMk id="4" creationId="{B297FCBF-2DD7-E4DF-5C78-99C8002B20D0}"/>
          </ac:picMkLst>
        </pc:picChg>
      </pc:sldChg>
      <pc:sldChg chg="addSp delSp modSp new mod setBg">
        <pc:chgData name="Лиза Закутасова" userId="188945c20290944b" providerId="LiveId" clId="{EB1A7BAD-93D2-924D-92B6-01AF9F856C83}" dt="2023-02-17T10:20:47.255" v="223"/>
        <pc:sldMkLst>
          <pc:docMk/>
          <pc:sldMk cId="2070911796" sldId="259"/>
        </pc:sldMkLst>
        <pc:spChg chg="del">
          <ac:chgData name="Лиза Закутасова" userId="188945c20290944b" providerId="LiveId" clId="{EB1A7BAD-93D2-924D-92B6-01AF9F856C83}" dt="2023-02-17T10:14:38.288" v="173" actId="21"/>
          <ac:spMkLst>
            <pc:docMk/>
            <pc:sldMk cId="2070911796" sldId="259"/>
            <ac:spMk id="2" creationId="{C2036055-FBC7-05FB-4924-253166C76719}"/>
          </ac:spMkLst>
        </pc:spChg>
        <pc:spChg chg="del mod">
          <ac:chgData name="Лиза Закутасова" userId="188945c20290944b" providerId="LiveId" clId="{EB1A7BAD-93D2-924D-92B6-01AF9F856C83}" dt="2023-02-17T10:14:44.371" v="176" actId="22"/>
          <ac:spMkLst>
            <pc:docMk/>
            <pc:sldMk cId="2070911796" sldId="259"/>
            <ac:spMk id="3" creationId="{3183373F-C6D8-B9E0-C827-3AA5295B8768}"/>
          </ac:spMkLst>
        </pc:spChg>
        <pc:spChg chg="add del mod">
          <ac:chgData name="Лиза Закутасова" userId="188945c20290944b" providerId="LiveId" clId="{EB1A7BAD-93D2-924D-92B6-01AF9F856C83}" dt="2023-02-17T10:15:52.046" v="192" actId="22"/>
          <ac:spMkLst>
            <pc:docMk/>
            <pc:sldMk cId="2070911796" sldId="259"/>
            <ac:spMk id="5" creationId="{5D31233E-1C4A-C62F-AF5E-8E69B4945AF2}"/>
          </ac:spMkLst>
        </pc:spChg>
        <pc:spChg chg="add mod">
          <ac:chgData name="Лиза Закутасова" userId="188945c20290944b" providerId="LiveId" clId="{EB1A7BAD-93D2-924D-92B6-01AF9F856C83}" dt="2023-02-17T10:18:29.196" v="204" actId="255"/>
          <ac:spMkLst>
            <pc:docMk/>
            <pc:sldMk cId="2070911796" sldId="259"/>
            <ac:spMk id="7" creationId="{2455DBCF-B179-2DEE-61BB-3AEAE39A31C4}"/>
          </ac:spMkLst>
        </pc:spChg>
      </pc:sldChg>
      <pc:sldChg chg="modSp new mod setBg">
        <pc:chgData name="Лиза Закутасова" userId="188945c20290944b" providerId="LiveId" clId="{EB1A7BAD-93D2-924D-92B6-01AF9F856C83}" dt="2023-02-17T10:20:15.625" v="221" actId="207"/>
        <pc:sldMkLst>
          <pc:docMk/>
          <pc:sldMk cId="3004503153" sldId="260"/>
        </pc:sldMkLst>
        <pc:spChg chg="mod">
          <ac:chgData name="Лиза Закутасова" userId="188945c20290944b" providerId="LiveId" clId="{EB1A7BAD-93D2-924D-92B6-01AF9F856C83}" dt="2023-02-17T10:19:27.182" v="215" actId="14100"/>
          <ac:spMkLst>
            <pc:docMk/>
            <pc:sldMk cId="3004503153" sldId="260"/>
            <ac:spMk id="2" creationId="{4C76C2BC-6B4A-68F0-298C-ED798F0CC711}"/>
          </ac:spMkLst>
        </pc:spChg>
        <pc:spChg chg="mod">
          <ac:chgData name="Лиза Закутасова" userId="188945c20290944b" providerId="LiveId" clId="{EB1A7BAD-93D2-924D-92B6-01AF9F856C83}" dt="2023-02-17T10:20:15.625" v="221" actId="207"/>
          <ac:spMkLst>
            <pc:docMk/>
            <pc:sldMk cId="3004503153" sldId="260"/>
            <ac:spMk id="3" creationId="{00EE06FD-335B-438D-43B9-A3504CFC900A}"/>
          </ac:spMkLst>
        </pc:spChg>
      </pc:sldChg>
      <pc:sldChg chg="delSp modSp new mod setBg">
        <pc:chgData name="Лиза Закутасова" userId="188945c20290944b" providerId="LiveId" clId="{EB1A7BAD-93D2-924D-92B6-01AF9F856C83}" dt="2023-02-17T10:24:00.527" v="243" actId="207"/>
        <pc:sldMkLst>
          <pc:docMk/>
          <pc:sldMk cId="2559097158" sldId="261"/>
        </pc:sldMkLst>
        <pc:spChg chg="del">
          <ac:chgData name="Лиза Закутасова" userId="188945c20290944b" providerId="LiveId" clId="{EB1A7BAD-93D2-924D-92B6-01AF9F856C83}" dt="2023-02-17T10:21:02.043" v="225" actId="21"/>
          <ac:spMkLst>
            <pc:docMk/>
            <pc:sldMk cId="2559097158" sldId="261"/>
            <ac:spMk id="2" creationId="{47F0E5AB-4F3B-C9BA-2670-4450CD1AB43F}"/>
          </ac:spMkLst>
        </pc:spChg>
        <pc:spChg chg="mod">
          <ac:chgData name="Лиза Закутасова" userId="188945c20290944b" providerId="LiveId" clId="{EB1A7BAD-93D2-924D-92B6-01AF9F856C83}" dt="2023-02-17T10:24:00.527" v="243" actId="207"/>
          <ac:spMkLst>
            <pc:docMk/>
            <pc:sldMk cId="2559097158" sldId="261"/>
            <ac:spMk id="3" creationId="{3A54DA25-B5E6-F483-A069-212D1603ECBA}"/>
          </ac:spMkLst>
        </pc:spChg>
      </pc:sldChg>
      <pc:sldChg chg="modSp new mod setBg">
        <pc:chgData name="Лиза Закутасова" userId="188945c20290944b" providerId="LiveId" clId="{EB1A7BAD-93D2-924D-92B6-01AF9F856C83}" dt="2023-02-17T10:26:22.116" v="261" actId="20577"/>
        <pc:sldMkLst>
          <pc:docMk/>
          <pc:sldMk cId="574614446" sldId="262"/>
        </pc:sldMkLst>
        <pc:spChg chg="mod">
          <ac:chgData name="Лиза Закутасова" userId="188945c20290944b" providerId="LiveId" clId="{EB1A7BAD-93D2-924D-92B6-01AF9F856C83}" dt="2023-02-17T10:26:22.116" v="261" actId="20577"/>
          <ac:spMkLst>
            <pc:docMk/>
            <pc:sldMk cId="574614446" sldId="262"/>
            <ac:spMk id="2" creationId="{06CABB2A-7C4E-362F-DD49-C16C2B163591}"/>
          </ac:spMkLst>
        </pc:spChg>
        <pc:spChg chg="mod">
          <ac:chgData name="Лиза Закутасова" userId="188945c20290944b" providerId="LiveId" clId="{EB1A7BAD-93D2-924D-92B6-01AF9F856C83}" dt="2023-02-17T10:26:15.648" v="256" actId="1076"/>
          <ac:spMkLst>
            <pc:docMk/>
            <pc:sldMk cId="574614446" sldId="262"/>
            <ac:spMk id="3" creationId="{1B78B180-22CA-6CD5-EE12-CD2C1EC67A1E}"/>
          </ac:spMkLst>
        </pc:spChg>
      </pc:sldChg>
      <pc:sldChg chg="modSp new mod setBg">
        <pc:chgData name="Лиза Закутасова" userId="188945c20290944b" providerId="LiveId" clId="{EB1A7BAD-93D2-924D-92B6-01AF9F856C83}" dt="2023-02-17T10:27:27.534" v="276" actId="12"/>
        <pc:sldMkLst>
          <pc:docMk/>
          <pc:sldMk cId="1246382444" sldId="263"/>
        </pc:sldMkLst>
        <pc:spChg chg="mod">
          <ac:chgData name="Лиза Закутасова" userId="188945c20290944b" providerId="LiveId" clId="{EB1A7BAD-93D2-924D-92B6-01AF9F856C83}" dt="2023-02-17T10:26:56.306" v="273" actId="20577"/>
          <ac:spMkLst>
            <pc:docMk/>
            <pc:sldMk cId="1246382444" sldId="263"/>
            <ac:spMk id="2" creationId="{4858FB8A-65CD-CCC4-5519-9BF7A35B5499}"/>
          </ac:spMkLst>
        </pc:spChg>
        <pc:spChg chg="mod">
          <ac:chgData name="Лиза Закутасова" userId="188945c20290944b" providerId="LiveId" clId="{EB1A7BAD-93D2-924D-92B6-01AF9F856C83}" dt="2023-02-17T10:27:27.534" v="276" actId="12"/>
          <ac:spMkLst>
            <pc:docMk/>
            <pc:sldMk cId="1246382444" sldId="263"/>
            <ac:spMk id="3" creationId="{E5421787-9E21-93A1-255D-58CA0DE27A01}"/>
          </ac:spMkLst>
        </pc:spChg>
      </pc:sldChg>
      <pc:sldChg chg="modSp new mod setBg">
        <pc:chgData name="Лиза Закутасова" userId="188945c20290944b" providerId="LiveId" clId="{EB1A7BAD-93D2-924D-92B6-01AF9F856C83}" dt="2023-02-17T10:28:29.881" v="289" actId="255"/>
        <pc:sldMkLst>
          <pc:docMk/>
          <pc:sldMk cId="2335704231" sldId="264"/>
        </pc:sldMkLst>
        <pc:spChg chg="mod">
          <ac:chgData name="Лиза Закутасова" userId="188945c20290944b" providerId="LiveId" clId="{EB1A7BAD-93D2-924D-92B6-01AF9F856C83}" dt="2023-02-17T10:28:01.797" v="286" actId="20577"/>
          <ac:spMkLst>
            <pc:docMk/>
            <pc:sldMk cId="2335704231" sldId="264"/>
            <ac:spMk id="2" creationId="{F734B68C-892D-10D8-A6F0-C0BCAC4F42CA}"/>
          </ac:spMkLst>
        </pc:spChg>
        <pc:spChg chg="mod">
          <ac:chgData name="Лиза Закутасова" userId="188945c20290944b" providerId="LiveId" clId="{EB1A7BAD-93D2-924D-92B6-01AF9F856C83}" dt="2023-02-17T10:28:29.881" v="289" actId="255"/>
          <ac:spMkLst>
            <pc:docMk/>
            <pc:sldMk cId="2335704231" sldId="264"/>
            <ac:spMk id="3" creationId="{8280373A-8418-E4FA-E4B8-D606D1149FB1}"/>
          </ac:spMkLst>
        </pc:spChg>
      </pc:sldChg>
      <pc:sldChg chg="addSp delSp modSp new">
        <pc:chgData name="Лиза Закутасова" userId="188945c20290944b" providerId="LiveId" clId="{EB1A7BAD-93D2-924D-92B6-01AF9F856C83}" dt="2023-02-17T10:29:44.901" v="300" actId="14100"/>
        <pc:sldMkLst>
          <pc:docMk/>
          <pc:sldMk cId="2242955645" sldId="265"/>
        </pc:sldMkLst>
        <pc:spChg chg="del">
          <ac:chgData name="Лиза Закутасова" userId="188945c20290944b" providerId="LiveId" clId="{EB1A7BAD-93D2-924D-92B6-01AF9F856C83}" dt="2023-02-17T10:28:51.163" v="291" actId="931"/>
          <ac:spMkLst>
            <pc:docMk/>
            <pc:sldMk cId="2242955645" sldId="265"/>
            <ac:spMk id="3" creationId="{2BC73F00-B6AA-BC74-5173-8CAADF55FB75}"/>
          </ac:spMkLst>
        </pc:spChg>
        <pc:picChg chg="add mod ord">
          <ac:chgData name="Лиза Закутасова" userId="188945c20290944b" providerId="LiveId" clId="{EB1A7BAD-93D2-924D-92B6-01AF9F856C83}" dt="2023-02-17T10:29:44.901" v="300" actId="14100"/>
          <ac:picMkLst>
            <pc:docMk/>
            <pc:sldMk cId="2242955645" sldId="265"/>
            <ac:picMk id="4" creationId="{7F27CEE3-8D1A-E6D4-7812-33D998DE26EB}"/>
          </ac:picMkLst>
        </pc:picChg>
      </pc:sldChg>
      <pc:sldChg chg="new del">
        <pc:chgData name="Лиза Закутасова" userId="188945c20290944b" providerId="LiveId" clId="{EB1A7BAD-93D2-924D-92B6-01AF9F856C83}" dt="2023-02-17T10:29:27.331" v="295" actId="2696"/>
        <pc:sldMkLst>
          <pc:docMk/>
          <pc:sldMk cId="579508822" sldId="266"/>
        </pc:sldMkLst>
      </pc:sldChg>
      <pc:sldChg chg="addSp delSp modSp new">
        <pc:chgData name="Лиза Закутасова" userId="188945c20290944b" providerId="LiveId" clId="{EB1A7BAD-93D2-924D-92B6-01AF9F856C83}" dt="2023-02-17T10:32:40.179" v="325" actId="1076"/>
        <pc:sldMkLst>
          <pc:docMk/>
          <pc:sldMk cId="2112620410" sldId="266"/>
        </pc:sldMkLst>
        <pc:spChg chg="del">
          <ac:chgData name="Лиза Закутасова" userId="188945c20290944b" providerId="LiveId" clId="{EB1A7BAD-93D2-924D-92B6-01AF9F856C83}" dt="2023-02-17T10:31:41.266" v="305" actId="931"/>
          <ac:spMkLst>
            <pc:docMk/>
            <pc:sldMk cId="2112620410" sldId="266"/>
            <ac:spMk id="3" creationId="{C26CF232-1D7C-5086-D9EC-FE4D9F0F81FA}"/>
          </ac:spMkLst>
        </pc:spChg>
        <pc:spChg chg="add">
          <ac:chgData name="Лиза Закутасова" userId="188945c20290944b" providerId="LiveId" clId="{EB1A7BAD-93D2-924D-92B6-01AF9F856C83}" dt="2023-02-17T10:31:53.651" v="309" actId="139"/>
          <ac:spMkLst>
            <pc:docMk/>
            <pc:sldMk cId="2112620410" sldId="266"/>
            <ac:spMk id="5" creationId="{F04484F5-2972-6C68-6CC1-50E7C1773A4A}"/>
          </ac:spMkLst>
        </pc:spChg>
        <pc:spChg chg="add mod">
          <ac:chgData name="Лиза Закутасова" userId="188945c20290944b" providerId="LiveId" clId="{EB1A7BAD-93D2-924D-92B6-01AF9F856C83}" dt="2023-02-17T10:32:40.179" v="325" actId="1076"/>
          <ac:spMkLst>
            <pc:docMk/>
            <pc:sldMk cId="2112620410" sldId="266"/>
            <ac:spMk id="6" creationId="{DA550A68-9DF1-0D18-874E-A8A7320B42B3}"/>
          </ac:spMkLst>
        </pc:spChg>
        <pc:picChg chg="add mod ord">
          <ac:chgData name="Лиза Закутасова" userId="188945c20290944b" providerId="LiveId" clId="{EB1A7BAD-93D2-924D-92B6-01AF9F856C83}" dt="2023-02-17T10:31:49.153" v="308" actId="14100"/>
          <ac:picMkLst>
            <pc:docMk/>
            <pc:sldMk cId="2112620410" sldId="266"/>
            <ac:picMk id="4" creationId="{A0BB2E45-D01D-047E-E639-A7DD9E902336}"/>
          </ac:picMkLst>
        </pc:picChg>
      </pc:sldChg>
      <pc:sldChg chg="new del">
        <pc:chgData name="Лиза Закутасова" userId="188945c20290944b" providerId="LiveId" clId="{EB1A7BAD-93D2-924D-92B6-01AF9F856C83}" dt="2023-02-17T10:29:23.320" v="293" actId="2696"/>
        <pc:sldMkLst>
          <pc:docMk/>
          <pc:sldMk cId="2542509332" sldId="266"/>
        </pc:sldMkLst>
      </pc:sldChg>
      <pc:sldChg chg="addSp delSp modSp new mod setBg">
        <pc:chgData name="Лиза Закутасова" userId="188945c20290944b" providerId="LiveId" clId="{EB1A7BAD-93D2-924D-92B6-01AF9F856C83}" dt="2023-02-17T11:23:19.413" v="335"/>
        <pc:sldMkLst>
          <pc:docMk/>
          <pc:sldMk cId="630453414" sldId="267"/>
        </pc:sldMkLst>
        <pc:spChg chg="del">
          <ac:chgData name="Лиза Закутасова" userId="188945c20290944b" providerId="LiveId" clId="{EB1A7BAD-93D2-924D-92B6-01AF9F856C83}" dt="2023-02-17T10:31:02.491" v="302" actId="21"/>
          <ac:spMkLst>
            <pc:docMk/>
            <pc:sldMk cId="630453414" sldId="267"/>
            <ac:spMk id="2" creationId="{C8635535-6762-15D9-1E84-24EF4FA27ABE}"/>
          </ac:spMkLst>
        </pc:spChg>
        <pc:spChg chg="del mod">
          <ac:chgData name="Лиза Закутасова" userId="188945c20290944b" providerId="LiveId" clId="{EB1A7BAD-93D2-924D-92B6-01AF9F856C83}" dt="2023-02-17T10:31:12.625" v="304" actId="22"/>
          <ac:spMkLst>
            <pc:docMk/>
            <pc:sldMk cId="630453414" sldId="267"/>
            <ac:spMk id="3" creationId="{990C2064-431A-25E5-1B81-EFEF34AF03A2}"/>
          </ac:spMkLst>
        </pc:spChg>
        <pc:spChg chg="add del mod">
          <ac:chgData name="Лиза Закутасова" userId="188945c20290944b" providerId="LiveId" clId="{EB1A7BAD-93D2-924D-92B6-01AF9F856C83}" dt="2023-02-17T10:32:45.610" v="326" actId="22"/>
          <ac:spMkLst>
            <pc:docMk/>
            <pc:sldMk cId="630453414" sldId="267"/>
            <ac:spMk id="5" creationId="{7016788E-AED3-416A-0686-0E4D54427C3A}"/>
          </ac:spMkLst>
        </pc:spChg>
        <pc:spChg chg="add mod">
          <ac:chgData name="Лиза Закутасова" userId="188945c20290944b" providerId="LiveId" clId="{EB1A7BAD-93D2-924D-92B6-01AF9F856C83}" dt="2023-02-17T10:34:08.988" v="334" actId="22"/>
          <ac:spMkLst>
            <pc:docMk/>
            <pc:sldMk cId="630453414" sldId="267"/>
            <ac:spMk id="7" creationId="{A2640661-46E4-2627-B9F4-BA246174690C}"/>
          </ac:spMkLst>
        </pc:spChg>
      </pc:sldChg>
      <pc:sldChg chg="modSp new mod setBg">
        <pc:chgData name="Лиза Закутасова" userId="188945c20290944b" providerId="LiveId" clId="{EB1A7BAD-93D2-924D-92B6-01AF9F856C83}" dt="2023-02-17T11:24:44.907" v="349" actId="20577"/>
        <pc:sldMkLst>
          <pc:docMk/>
          <pc:sldMk cId="1301892404" sldId="268"/>
        </pc:sldMkLst>
        <pc:spChg chg="mod">
          <ac:chgData name="Лиза Закутасова" userId="188945c20290944b" providerId="LiveId" clId="{EB1A7BAD-93D2-924D-92B6-01AF9F856C83}" dt="2023-02-17T11:24:44.907" v="349" actId="20577"/>
          <ac:spMkLst>
            <pc:docMk/>
            <pc:sldMk cId="1301892404" sldId="268"/>
            <ac:spMk id="2" creationId="{0813229F-3412-7780-63F0-9C0AE065103A}"/>
          </ac:spMkLst>
        </pc:spChg>
        <pc:spChg chg="mod">
          <ac:chgData name="Лиза Закутасова" userId="188945c20290944b" providerId="LiveId" clId="{EB1A7BAD-93D2-924D-92B6-01AF9F856C83}" dt="2023-02-17T11:24:38.285" v="344" actId="27636"/>
          <ac:spMkLst>
            <pc:docMk/>
            <pc:sldMk cId="1301892404" sldId="268"/>
            <ac:spMk id="3" creationId="{9AE90C95-0F9F-077D-AEB8-1F6E735C1426}"/>
          </ac:spMkLst>
        </pc:spChg>
      </pc:sldChg>
      <pc:sldChg chg="modSp new mod setBg">
        <pc:chgData name="Лиза Закутасова" userId="188945c20290944b" providerId="LiveId" clId="{EB1A7BAD-93D2-924D-92B6-01AF9F856C83}" dt="2023-02-17T11:26:38.391" v="356" actId="20577"/>
        <pc:sldMkLst>
          <pc:docMk/>
          <pc:sldMk cId="3448971767" sldId="269"/>
        </pc:sldMkLst>
        <pc:spChg chg="mod">
          <ac:chgData name="Лиза Закутасова" userId="188945c20290944b" providerId="LiveId" clId="{EB1A7BAD-93D2-924D-92B6-01AF9F856C83}" dt="2023-02-17T11:26:38.391" v="356" actId="20577"/>
          <ac:spMkLst>
            <pc:docMk/>
            <pc:sldMk cId="3448971767" sldId="269"/>
            <ac:spMk id="2" creationId="{F8E8F416-4E1A-9F82-388F-45D262D95092}"/>
          </ac:spMkLst>
        </pc:spChg>
        <pc:spChg chg="mod">
          <ac:chgData name="Лиза Закутасова" userId="188945c20290944b" providerId="LiveId" clId="{EB1A7BAD-93D2-924D-92B6-01AF9F856C83}" dt="2023-02-17T11:26:31.638" v="350" actId="22"/>
          <ac:spMkLst>
            <pc:docMk/>
            <pc:sldMk cId="3448971767" sldId="269"/>
            <ac:spMk id="3" creationId="{7A2AA6F2-7A47-4550-F4C1-1B6500C7AFF8}"/>
          </ac:spMkLst>
        </pc:spChg>
      </pc:sldChg>
      <pc:sldChg chg="addSp delSp modSp new">
        <pc:chgData name="Лиза Закутасова" userId="188945c20290944b" providerId="LiveId" clId="{EB1A7BAD-93D2-924D-92B6-01AF9F856C83}" dt="2023-02-17T11:33:28.892" v="393" actId="207"/>
        <pc:sldMkLst>
          <pc:docMk/>
          <pc:sldMk cId="1802433129" sldId="270"/>
        </pc:sldMkLst>
        <pc:spChg chg="del">
          <ac:chgData name="Лиза Закутасова" userId="188945c20290944b" providerId="LiveId" clId="{EB1A7BAD-93D2-924D-92B6-01AF9F856C83}" dt="2023-02-17T11:30:10.952" v="358" actId="931"/>
          <ac:spMkLst>
            <pc:docMk/>
            <pc:sldMk cId="1802433129" sldId="270"/>
            <ac:spMk id="3" creationId="{8CE0C660-7DF5-909D-72B1-CA1DB3DA8B7B}"/>
          </ac:spMkLst>
        </pc:spChg>
        <pc:spChg chg="add mod">
          <ac:chgData name="Лиза Закутасова" userId="188945c20290944b" providerId="LiveId" clId="{EB1A7BAD-93D2-924D-92B6-01AF9F856C83}" dt="2023-02-17T11:33:28.892" v="393" actId="207"/>
          <ac:spMkLst>
            <pc:docMk/>
            <pc:sldMk cId="1802433129" sldId="270"/>
            <ac:spMk id="5" creationId="{8A802303-6B74-D76E-BAB6-192B796A2A00}"/>
          </ac:spMkLst>
        </pc:spChg>
        <pc:picChg chg="add mod ord">
          <ac:chgData name="Лиза Закутасова" userId="188945c20290944b" providerId="LiveId" clId="{EB1A7BAD-93D2-924D-92B6-01AF9F856C83}" dt="2023-02-17T11:30:17.175" v="361" actId="14100"/>
          <ac:picMkLst>
            <pc:docMk/>
            <pc:sldMk cId="1802433129" sldId="270"/>
            <ac:picMk id="4" creationId="{1A42241C-F544-41A5-F376-D5B85A76AC5B}"/>
          </ac:picMkLst>
        </pc:picChg>
      </pc:sldChg>
      <pc:sldChg chg="addSp delSp modSp new">
        <pc:chgData name="Лиза Закутасова" userId="188945c20290944b" providerId="LiveId" clId="{EB1A7BAD-93D2-924D-92B6-01AF9F856C83}" dt="2023-02-17T11:30:38.567" v="366" actId="14100"/>
        <pc:sldMkLst>
          <pc:docMk/>
          <pc:sldMk cId="1267047019" sldId="271"/>
        </pc:sldMkLst>
        <pc:spChg chg="del">
          <ac:chgData name="Лиза Закутасова" userId="188945c20290944b" providerId="LiveId" clId="{EB1A7BAD-93D2-924D-92B6-01AF9F856C83}" dt="2023-02-17T11:30:27.741" v="363" actId="931"/>
          <ac:spMkLst>
            <pc:docMk/>
            <pc:sldMk cId="1267047019" sldId="271"/>
            <ac:spMk id="3" creationId="{63E11111-8462-B83B-1A0A-0EFF9DAC068A}"/>
          </ac:spMkLst>
        </pc:spChg>
        <pc:picChg chg="add mod ord">
          <ac:chgData name="Лиза Закутасова" userId="188945c20290944b" providerId="LiveId" clId="{EB1A7BAD-93D2-924D-92B6-01AF9F856C83}" dt="2023-02-17T11:30:38.567" v="366" actId="14100"/>
          <ac:picMkLst>
            <pc:docMk/>
            <pc:sldMk cId="1267047019" sldId="271"/>
            <ac:picMk id="4" creationId="{9B245FDF-FE5F-CA19-1864-65AA032576D1}"/>
          </ac:picMkLst>
        </pc:picChg>
      </pc:sldChg>
      <pc:sldChg chg="addSp delSp modSp new">
        <pc:chgData name="Лиза Закутасова" userId="188945c20290944b" providerId="LiveId" clId="{EB1A7BAD-93D2-924D-92B6-01AF9F856C83}" dt="2023-02-17T11:31:15.104" v="373" actId="21"/>
        <pc:sldMkLst>
          <pc:docMk/>
          <pc:sldMk cId="2767909515" sldId="272"/>
        </pc:sldMkLst>
        <pc:spChg chg="del">
          <ac:chgData name="Лиза Закутасова" userId="188945c20290944b" providerId="LiveId" clId="{EB1A7BAD-93D2-924D-92B6-01AF9F856C83}" dt="2023-02-17T11:30:48.004" v="368" actId="931"/>
          <ac:spMkLst>
            <pc:docMk/>
            <pc:sldMk cId="2767909515" sldId="272"/>
            <ac:spMk id="3" creationId="{E96435D1-53FC-9793-6903-F89C4C37EFED}"/>
          </ac:spMkLst>
        </pc:spChg>
        <pc:picChg chg="add mod ord">
          <ac:chgData name="Лиза Закутасова" userId="188945c20290944b" providerId="LiveId" clId="{EB1A7BAD-93D2-924D-92B6-01AF9F856C83}" dt="2023-02-17T11:30:56.959" v="371" actId="14100"/>
          <ac:picMkLst>
            <pc:docMk/>
            <pc:sldMk cId="2767909515" sldId="272"/>
            <ac:picMk id="4" creationId="{DB0E0187-6018-4DBF-1FE9-1D354BB9010A}"/>
          </ac:picMkLst>
        </pc:picChg>
        <pc:picChg chg="add del">
          <ac:chgData name="Лиза Закутасова" userId="188945c20290944b" providerId="LiveId" clId="{EB1A7BAD-93D2-924D-92B6-01AF9F856C83}" dt="2023-02-17T11:31:15.104" v="373" actId="21"/>
          <ac:picMkLst>
            <pc:docMk/>
            <pc:sldMk cId="2767909515" sldId="272"/>
            <ac:picMk id="5" creationId="{34B8224A-A907-28C0-3BC5-1A871C112886}"/>
          </ac:picMkLst>
        </pc:picChg>
      </pc:sldChg>
      <pc:sldChg chg="addSp delSp modSp new">
        <pc:chgData name="Лиза Закутасова" userId="188945c20290944b" providerId="LiveId" clId="{EB1A7BAD-93D2-924D-92B6-01AF9F856C83}" dt="2023-02-17T11:35:05.899" v="411" actId="14100"/>
        <pc:sldMkLst>
          <pc:docMk/>
          <pc:sldMk cId="1700701139" sldId="273"/>
        </pc:sldMkLst>
        <pc:spChg chg="del">
          <ac:chgData name="Лиза Закутасова" userId="188945c20290944b" providerId="LiveId" clId="{EB1A7BAD-93D2-924D-92B6-01AF9F856C83}" dt="2023-02-17T11:31:40.150" v="375" actId="931"/>
          <ac:spMkLst>
            <pc:docMk/>
            <pc:sldMk cId="1700701139" sldId="273"/>
            <ac:spMk id="3" creationId="{8FBD4351-6117-81B0-10BF-BBBC2154FF79}"/>
          </ac:spMkLst>
        </pc:spChg>
        <pc:spChg chg="add mod">
          <ac:chgData name="Лиза Закутасова" userId="188945c20290944b" providerId="LiveId" clId="{EB1A7BAD-93D2-924D-92B6-01AF9F856C83}" dt="2023-02-17T11:35:05.899" v="411" actId="14100"/>
          <ac:spMkLst>
            <pc:docMk/>
            <pc:sldMk cId="1700701139" sldId="273"/>
            <ac:spMk id="5" creationId="{7E58A874-FB68-E886-3ADA-4701BF5C5E86}"/>
          </ac:spMkLst>
        </pc:spChg>
        <pc:picChg chg="add mod ord">
          <ac:chgData name="Лиза Закутасова" userId="188945c20290944b" providerId="LiveId" clId="{EB1A7BAD-93D2-924D-92B6-01AF9F856C83}" dt="2023-02-17T11:31:49.271" v="378" actId="14100"/>
          <ac:picMkLst>
            <pc:docMk/>
            <pc:sldMk cId="1700701139" sldId="273"/>
            <ac:picMk id="4" creationId="{CA99463F-914C-8110-9236-FD87385C8460}"/>
          </ac:picMkLst>
        </pc:picChg>
      </pc:sldChg>
      <pc:sldChg chg="addSp delSp modSp new">
        <pc:chgData name="Лиза Закутасова" userId="188945c20290944b" providerId="LiveId" clId="{EB1A7BAD-93D2-924D-92B6-01AF9F856C83}" dt="2023-02-17T11:36:24.591" v="435" actId="1076"/>
        <pc:sldMkLst>
          <pc:docMk/>
          <pc:sldMk cId="2257650595" sldId="274"/>
        </pc:sldMkLst>
        <pc:spChg chg="del">
          <ac:chgData name="Лиза Закутасова" userId="188945c20290944b" providerId="LiveId" clId="{EB1A7BAD-93D2-924D-92B6-01AF9F856C83}" dt="2023-02-17T11:35:38.386" v="413" actId="931"/>
          <ac:spMkLst>
            <pc:docMk/>
            <pc:sldMk cId="2257650595" sldId="274"/>
            <ac:spMk id="3" creationId="{6BCE08AD-29F7-5563-FF56-3B9F180340F3}"/>
          </ac:spMkLst>
        </pc:spChg>
        <pc:spChg chg="add mod">
          <ac:chgData name="Лиза Закутасова" userId="188945c20290944b" providerId="LiveId" clId="{EB1A7BAD-93D2-924D-92B6-01AF9F856C83}" dt="2023-02-17T11:36:24.591" v="435" actId="1076"/>
          <ac:spMkLst>
            <pc:docMk/>
            <pc:sldMk cId="2257650595" sldId="274"/>
            <ac:spMk id="5" creationId="{556BDEB8-279C-83AA-234D-C163942B6E5C}"/>
          </ac:spMkLst>
        </pc:spChg>
        <pc:picChg chg="add mod ord">
          <ac:chgData name="Лиза Закутасова" userId="188945c20290944b" providerId="LiveId" clId="{EB1A7BAD-93D2-924D-92B6-01AF9F856C83}" dt="2023-02-17T11:35:48.884" v="416" actId="14100"/>
          <ac:picMkLst>
            <pc:docMk/>
            <pc:sldMk cId="2257650595" sldId="274"/>
            <ac:picMk id="4" creationId="{DFCF06AF-2864-9DA6-9369-E4F928C752A5}"/>
          </ac:picMkLst>
        </pc:picChg>
      </pc:sldChg>
      <pc:sldChg chg="addSp delSp modSp new">
        <pc:chgData name="Лиза Закутасова" userId="188945c20290944b" providerId="LiveId" clId="{EB1A7BAD-93D2-924D-92B6-01AF9F856C83}" dt="2023-02-17T11:39:02.986" v="452" actId="14100"/>
        <pc:sldMkLst>
          <pc:docMk/>
          <pc:sldMk cId="3155651611" sldId="275"/>
        </pc:sldMkLst>
        <pc:spChg chg="del">
          <ac:chgData name="Лиза Закутасова" userId="188945c20290944b" providerId="LiveId" clId="{EB1A7BAD-93D2-924D-92B6-01AF9F856C83}" dt="2023-02-17T11:36:53.997" v="437" actId="21"/>
          <ac:spMkLst>
            <pc:docMk/>
            <pc:sldMk cId="3155651611" sldId="275"/>
            <ac:spMk id="2" creationId="{49495D5B-2CB5-1FF2-0F45-65396D3D9766}"/>
          </ac:spMkLst>
        </pc:spChg>
        <pc:spChg chg="del mod">
          <ac:chgData name="Лиза Закутасова" userId="188945c20290944b" providerId="LiveId" clId="{EB1A7BAD-93D2-924D-92B6-01AF9F856C83}" dt="2023-02-17T11:37:12.676" v="440" actId="22"/>
          <ac:spMkLst>
            <pc:docMk/>
            <pc:sldMk cId="3155651611" sldId="275"/>
            <ac:spMk id="3" creationId="{56866E3B-9740-EF59-2AE5-7EC3F348CA44}"/>
          </ac:spMkLst>
        </pc:spChg>
        <pc:spChg chg="add del mod">
          <ac:chgData name="Лиза Закутасова" userId="188945c20290944b" providerId="LiveId" clId="{EB1A7BAD-93D2-924D-92B6-01AF9F856C83}" dt="2023-02-17T11:37:27.367" v="441" actId="22"/>
          <ac:spMkLst>
            <pc:docMk/>
            <pc:sldMk cId="3155651611" sldId="275"/>
            <ac:spMk id="5" creationId="{6BCBE8B8-A4FB-2116-1985-C7BD73B2EE1C}"/>
          </ac:spMkLst>
        </pc:spChg>
        <pc:spChg chg="add mod">
          <ac:chgData name="Лиза Закутасова" userId="188945c20290944b" providerId="LiveId" clId="{EB1A7BAD-93D2-924D-92B6-01AF9F856C83}" dt="2023-02-17T11:39:02.986" v="452" actId="14100"/>
          <ac:spMkLst>
            <pc:docMk/>
            <pc:sldMk cId="3155651611" sldId="275"/>
            <ac:spMk id="7" creationId="{AA02B557-7BAD-F4FB-ABCB-B86415D568E6}"/>
          </ac:spMkLst>
        </pc:spChg>
      </pc:sldChg>
      <pc:sldChg chg="modSp new mod setBg">
        <pc:chgData name="Лиза Закутасова" userId="188945c20290944b" providerId="LiveId" clId="{EB1A7BAD-93D2-924D-92B6-01AF9F856C83}" dt="2023-02-17T11:40:44.185" v="467"/>
        <pc:sldMkLst>
          <pc:docMk/>
          <pc:sldMk cId="1534513264" sldId="276"/>
        </pc:sldMkLst>
        <pc:spChg chg="mod">
          <ac:chgData name="Лиза Закутасова" userId="188945c20290944b" providerId="LiveId" clId="{EB1A7BAD-93D2-924D-92B6-01AF9F856C83}" dt="2023-02-17T11:40:04.291" v="464" actId="20577"/>
          <ac:spMkLst>
            <pc:docMk/>
            <pc:sldMk cId="1534513264" sldId="276"/>
            <ac:spMk id="2" creationId="{A2246CB8-3CF8-5B36-EFD8-810C512EEA73}"/>
          </ac:spMkLst>
        </pc:spChg>
        <pc:spChg chg="mod">
          <ac:chgData name="Лиза Закутасова" userId="188945c20290944b" providerId="LiveId" clId="{EB1A7BAD-93D2-924D-92B6-01AF9F856C83}" dt="2023-02-17T11:40:27.497" v="466" actId="12"/>
          <ac:spMkLst>
            <pc:docMk/>
            <pc:sldMk cId="1534513264" sldId="276"/>
            <ac:spMk id="3" creationId="{4AE4D322-9A6D-0F0F-C239-482335D915CF}"/>
          </ac:spMkLst>
        </pc:spChg>
      </pc:sldChg>
      <pc:sldChg chg="modSp new mod setBg">
        <pc:chgData name="Лиза Закутасова" userId="188945c20290944b" providerId="LiveId" clId="{EB1A7BAD-93D2-924D-92B6-01AF9F856C83}" dt="2023-02-17T11:42:33.210" v="482" actId="20577"/>
        <pc:sldMkLst>
          <pc:docMk/>
          <pc:sldMk cId="2325066463" sldId="277"/>
        </pc:sldMkLst>
        <pc:spChg chg="mod">
          <ac:chgData name="Лиза Закутасова" userId="188945c20290944b" providerId="LiveId" clId="{EB1A7BAD-93D2-924D-92B6-01AF9F856C83}" dt="2023-02-17T11:42:33.210" v="482" actId="20577"/>
          <ac:spMkLst>
            <pc:docMk/>
            <pc:sldMk cId="2325066463" sldId="277"/>
            <ac:spMk id="2" creationId="{F7E95316-CF0D-CA9C-1769-F82821FBF25A}"/>
          </ac:spMkLst>
        </pc:spChg>
        <pc:spChg chg="mod">
          <ac:chgData name="Лиза Закутасова" userId="188945c20290944b" providerId="LiveId" clId="{EB1A7BAD-93D2-924D-92B6-01AF9F856C83}" dt="2023-02-17T11:42:00.733" v="474" actId="12"/>
          <ac:spMkLst>
            <pc:docMk/>
            <pc:sldMk cId="2325066463" sldId="277"/>
            <ac:spMk id="3" creationId="{5B8FB06E-784B-826A-11F9-F64D2FD37127}"/>
          </ac:spMkLst>
        </pc:spChg>
      </pc:sldChg>
      <pc:sldChg chg="modSp new mod setBg">
        <pc:chgData name="Лиза Закутасова" userId="188945c20290944b" providerId="LiveId" clId="{EB1A7BAD-93D2-924D-92B6-01AF9F856C83}" dt="2023-02-17T11:44:27.200" v="506"/>
        <pc:sldMkLst>
          <pc:docMk/>
          <pc:sldMk cId="3493793318" sldId="278"/>
        </pc:sldMkLst>
        <pc:spChg chg="mod">
          <ac:chgData name="Лиза Закутасова" userId="188945c20290944b" providerId="LiveId" clId="{EB1A7BAD-93D2-924D-92B6-01AF9F856C83}" dt="2023-02-17T11:44:05.983" v="505" actId="20577"/>
          <ac:spMkLst>
            <pc:docMk/>
            <pc:sldMk cId="3493793318" sldId="278"/>
            <ac:spMk id="2" creationId="{755E54C5-FA59-AA71-7A17-373679567E85}"/>
          </ac:spMkLst>
        </pc:spChg>
        <pc:spChg chg="mod">
          <ac:chgData name="Лиза Закутасова" userId="188945c20290944b" providerId="LiveId" clId="{EB1A7BAD-93D2-924D-92B6-01AF9F856C83}" dt="2023-02-17T11:43:53.090" v="491" actId="12"/>
          <ac:spMkLst>
            <pc:docMk/>
            <pc:sldMk cId="3493793318" sldId="278"/>
            <ac:spMk id="3" creationId="{15F2F265-0F40-BA83-9B78-A6157D09BC97}"/>
          </ac:spMkLst>
        </pc:spChg>
      </pc:sldChg>
      <pc:sldChg chg="addSp delSp modSp new">
        <pc:chgData name="Лиза Закутасова" userId="188945c20290944b" providerId="LiveId" clId="{EB1A7BAD-93D2-924D-92B6-01AF9F856C83}" dt="2023-02-17T11:45:04.151" v="512" actId="14100"/>
        <pc:sldMkLst>
          <pc:docMk/>
          <pc:sldMk cId="1075989545" sldId="279"/>
        </pc:sldMkLst>
        <pc:spChg chg="del">
          <ac:chgData name="Лиза Закутасова" userId="188945c20290944b" providerId="LiveId" clId="{EB1A7BAD-93D2-924D-92B6-01AF9F856C83}" dt="2023-02-17T11:44:51.152" v="508" actId="931"/>
          <ac:spMkLst>
            <pc:docMk/>
            <pc:sldMk cId="1075989545" sldId="279"/>
            <ac:spMk id="3" creationId="{CD43D6FA-E236-CDC1-A0AA-FABE9FADA7C2}"/>
          </ac:spMkLst>
        </pc:spChg>
        <pc:picChg chg="add mod ord">
          <ac:chgData name="Лиза Закутасова" userId="188945c20290944b" providerId="LiveId" clId="{EB1A7BAD-93D2-924D-92B6-01AF9F856C83}" dt="2023-02-17T11:45:04.151" v="512" actId="14100"/>
          <ac:picMkLst>
            <pc:docMk/>
            <pc:sldMk cId="1075989545" sldId="279"/>
            <ac:picMk id="4" creationId="{4F22D27C-5F8F-23DE-8960-38B22E7FEF2D}"/>
          </ac:picMkLst>
        </pc:picChg>
      </pc:sldChg>
      <pc:sldChg chg="addSp delSp modSp new mod setBg">
        <pc:chgData name="Лиза Закутасова" userId="188945c20290944b" providerId="LiveId" clId="{EB1A7BAD-93D2-924D-92B6-01AF9F856C83}" dt="2023-02-17T12:28:53.938" v="528"/>
        <pc:sldMkLst>
          <pc:docMk/>
          <pc:sldMk cId="1609820768" sldId="280"/>
        </pc:sldMkLst>
        <pc:spChg chg="del">
          <ac:chgData name="Лиза Закутасова" userId="188945c20290944b" providerId="LiveId" clId="{EB1A7BAD-93D2-924D-92B6-01AF9F856C83}" dt="2023-02-17T12:27:30.135" v="514" actId="21"/>
          <ac:spMkLst>
            <pc:docMk/>
            <pc:sldMk cId="1609820768" sldId="280"/>
            <ac:spMk id="2" creationId="{4CA464D7-B6BD-B3D1-6B98-4F70D62ADB68}"/>
          </ac:spMkLst>
        </pc:spChg>
        <pc:spChg chg="del mod">
          <ac:chgData name="Лиза Закутасова" userId="188945c20290944b" providerId="LiveId" clId="{EB1A7BAD-93D2-924D-92B6-01AF9F856C83}" dt="2023-02-17T12:27:35.783" v="516" actId="22"/>
          <ac:spMkLst>
            <pc:docMk/>
            <pc:sldMk cId="1609820768" sldId="280"/>
            <ac:spMk id="3" creationId="{577B2E9C-A3FE-C6F4-4687-51B0EEF3963D}"/>
          </ac:spMkLst>
        </pc:spChg>
        <pc:spChg chg="add mod">
          <ac:chgData name="Лиза Закутасова" userId="188945c20290944b" providerId="LiveId" clId="{EB1A7BAD-93D2-924D-92B6-01AF9F856C83}" dt="2023-02-17T12:28:44.026" v="527" actId="255"/>
          <ac:spMkLst>
            <pc:docMk/>
            <pc:sldMk cId="1609820768" sldId="280"/>
            <ac:spMk id="5" creationId="{1433FA07-5B11-E8A6-EA03-BAFC0DAF7A9A}"/>
          </ac:spMkLst>
        </pc:spChg>
      </pc:sldChg>
      <pc:sldChg chg="modSp new mod setBg">
        <pc:chgData name="Лиза Закутасова" userId="188945c20290944b" providerId="LiveId" clId="{EB1A7BAD-93D2-924D-92B6-01AF9F856C83}" dt="2023-02-17T12:29:47.154" v="540" actId="12"/>
        <pc:sldMkLst>
          <pc:docMk/>
          <pc:sldMk cId="2886327507" sldId="281"/>
        </pc:sldMkLst>
        <pc:spChg chg="mod">
          <ac:chgData name="Лиза Закутасова" userId="188945c20290944b" providerId="LiveId" clId="{EB1A7BAD-93D2-924D-92B6-01AF9F856C83}" dt="2023-02-17T12:29:25.459" v="536" actId="20577"/>
          <ac:spMkLst>
            <pc:docMk/>
            <pc:sldMk cId="2886327507" sldId="281"/>
            <ac:spMk id="2" creationId="{256BEAC9-301D-CF5C-ED03-984A183C2DBE}"/>
          </ac:spMkLst>
        </pc:spChg>
        <pc:spChg chg="mod">
          <ac:chgData name="Лиза Закутасова" userId="188945c20290944b" providerId="LiveId" clId="{EB1A7BAD-93D2-924D-92B6-01AF9F856C83}" dt="2023-02-17T12:29:47.154" v="540" actId="12"/>
          <ac:spMkLst>
            <pc:docMk/>
            <pc:sldMk cId="2886327507" sldId="281"/>
            <ac:spMk id="3" creationId="{C5147C19-8098-D593-4193-BECCB727A3CD}"/>
          </ac:spMkLst>
        </pc:spChg>
      </pc:sldChg>
      <pc:sldChg chg="modSp new mod setBg">
        <pc:chgData name="Лиза Закутасова" userId="188945c20290944b" providerId="LiveId" clId="{EB1A7BAD-93D2-924D-92B6-01AF9F856C83}" dt="2023-02-17T12:30:34.847" v="554"/>
        <pc:sldMkLst>
          <pc:docMk/>
          <pc:sldMk cId="1965141124" sldId="282"/>
        </pc:sldMkLst>
        <pc:spChg chg="mod">
          <ac:chgData name="Лиза Закутасова" userId="188945c20290944b" providerId="LiveId" clId="{EB1A7BAD-93D2-924D-92B6-01AF9F856C83}" dt="2023-02-17T12:30:17.518" v="548" actId="14100"/>
          <ac:spMkLst>
            <pc:docMk/>
            <pc:sldMk cId="1965141124" sldId="282"/>
            <ac:spMk id="2" creationId="{6F00BB6E-28A7-9724-BCFC-318617646D86}"/>
          </ac:spMkLst>
        </pc:spChg>
        <pc:spChg chg="mod">
          <ac:chgData name="Лиза Закутасова" userId="188945c20290944b" providerId="LiveId" clId="{EB1A7BAD-93D2-924D-92B6-01AF9F856C83}" dt="2023-02-17T12:30:25.025" v="552" actId="27636"/>
          <ac:spMkLst>
            <pc:docMk/>
            <pc:sldMk cId="1965141124" sldId="282"/>
            <ac:spMk id="3" creationId="{00A07860-4B95-0686-5AAA-9109FD68DD30}"/>
          </ac:spMkLst>
        </pc:spChg>
      </pc:sldChg>
      <pc:sldChg chg="modSp new mod setBg">
        <pc:chgData name="Лиза Закутасова" userId="188945c20290944b" providerId="LiveId" clId="{EB1A7BAD-93D2-924D-92B6-01AF9F856C83}" dt="2023-02-17T12:31:37.834" v="574" actId="20577"/>
        <pc:sldMkLst>
          <pc:docMk/>
          <pc:sldMk cId="1904365190" sldId="283"/>
        </pc:sldMkLst>
        <pc:spChg chg="mod">
          <ac:chgData name="Лиза Закутасова" userId="188945c20290944b" providerId="LiveId" clId="{EB1A7BAD-93D2-924D-92B6-01AF9F856C83}" dt="2023-02-17T12:31:22.053" v="561" actId="20577"/>
          <ac:spMkLst>
            <pc:docMk/>
            <pc:sldMk cId="1904365190" sldId="283"/>
            <ac:spMk id="2" creationId="{B3745520-C0F8-04A2-F7F5-08AF25549003}"/>
          </ac:spMkLst>
        </pc:spChg>
        <pc:spChg chg="mod">
          <ac:chgData name="Лиза Закутасова" userId="188945c20290944b" providerId="LiveId" clId="{EB1A7BAD-93D2-924D-92B6-01AF9F856C83}" dt="2023-02-17T12:31:37.834" v="574" actId="20577"/>
          <ac:spMkLst>
            <pc:docMk/>
            <pc:sldMk cId="1904365190" sldId="283"/>
            <ac:spMk id="3" creationId="{1FE1E93E-1086-C6E3-FA3C-F48D80FFEBFF}"/>
          </ac:spMkLst>
        </pc:spChg>
      </pc:sldChg>
      <pc:sldChg chg="delSp modSp new mod setBg">
        <pc:chgData name="Лиза Закутасова" userId="188945c20290944b" providerId="LiveId" clId="{EB1A7BAD-93D2-924D-92B6-01AF9F856C83}" dt="2023-02-17T12:32:42.552" v="581" actId="12"/>
        <pc:sldMkLst>
          <pc:docMk/>
          <pc:sldMk cId="3977163483" sldId="284"/>
        </pc:sldMkLst>
        <pc:spChg chg="del">
          <ac:chgData name="Лиза Закутасова" userId="188945c20290944b" providerId="LiveId" clId="{EB1A7BAD-93D2-924D-92B6-01AF9F856C83}" dt="2023-02-17T12:31:44.323" v="576" actId="21"/>
          <ac:spMkLst>
            <pc:docMk/>
            <pc:sldMk cId="3977163483" sldId="284"/>
            <ac:spMk id="2" creationId="{1983B1C1-E2A8-D2C7-6182-454E1CA93EE7}"/>
          </ac:spMkLst>
        </pc:spChg>
        <pc:spChg chg="mod">
          <ac:chgData name="Лиза Закутасова" userId="188945c20290944b" providerId="LiveId" clId="{EB1A7BAD-93D2-924D-92B6-01AF9F856C83}" dt="2023-02-17T12:32:42.552" v="581" actId="12"/>
          <ac:spMkLst>
            <pc:docMk/>
            <pc:sldMk cId="3977163483" sldId="284"/>
            <ac:spMk id="3" creationId="{041AECD5-A074-9F86-FDD4-4FED106BC56C}"/>
          </ac:spMkLst>
        </pc:spChg>
      </pc:sldChg>
      <pc:sldChg chg="modSp new mod setBg">
        <pc:chgData name="Лиза Закутасова" userId="188945c20290944b" providerId="LiveId" clId="{EB1A7BAD-93D2-924D-92B6-01AF9F856C83}" dt="2023-02-17T12:33:14.910" v="589"/>
        <pc:sldMkLst>
          <pc:docMk/>
          <pc:sldMk cId="3978878834" sldId="285"/>
        </pc:sldMkLst>
        <pc:spChg chg="mod">
          <ac:chgData name="Лиза Закутасова" userId="188945c20290944b" providerId="LiveId" clId="{EB1A7BAD-93D2-924D-92B6-01AF9F856C83}" dt="2023-02-17T12:33:05.411" v="588" actId="20577"/>
          <ac:spMkLst>
            <pc:docMk/>
            <pc:sldMk cId="3978878834" sldId="285"/>
            <ac:spMk id="2" creationId="{E1E663C0-9738-AD96-E50F-3B9487B75710}"/>
          </ac:spMkLst>
        </pc:spChg>
        <pc:spChg chg="mod">
          <ac:chgData name="Лиза Закутасова" userId="188945c20290944b" providerId="LiveId" clId="{EB1A7BAD-93D2-924D-92B6-01AF9F856C83}" dt="2023-02-17T12:32:59.084" v="583" actId="22"/>
          <ac:spMkLst>
            <pc:docMk/>
            <pc:sldMk cId="3978878834" sldId="285"/>
            <ac:spMk id="3" creationId="{8AF375BA-307B-A464-FB08-A1BB9DC1C290}"/>
          </ac:spMkLst>
        </pc:spChg>
      </pc:sldChg>
      <pc:sldChg chg="addSp delSp modSp new mod setBg">
        <pc:chgData name="Лиза Закутасова" userId="188945c20290944b" providerId="LiveId" clId="{EB1A7BAD-93D2-924D-92B6-01AF9F856C83}" dt="2023-02-17T12:41:17.377" v="629" actId="1076"/>
        <pc:sldMkLst>
          <pc:docMk/>
          <pc:sldMk cId="895025201" sldId="286"/>
        </pc:sldMkLst>
        <pc:spChg chg="del">
          <ac:chgData name="Лиза Закутасова" userId="188945c20290944b" providerId="LiveId" clId="{EB1A7BAD-93D2-924D-92B6-01AF9F856C83}" dt="2023-02-17T12:40:01.790" v="600" actId="931"/>
          <ac:spMkLst>
            <pc:docMk/>
            <pc:sldMk cId="895025201" sldId="286"/>
            <ac:spMk id="3" creationId="{ED50529A-C517-748A-BE81-472681CEE855}"/>
          </ac:spMkLst>
        </pc:spChg>
        <pc:spChg chg="add mod">
          <ac:chgData name="Лиза Закутасова" userId="188945c20290944b" providerId="LiveId" clId="{EB1A7BAD-93D2-924D-92B6-01AF9F856C83}" dt="2023-02-17T12:41:17.377" v="629" actId="1076"/>
          <ac:spMkLst>
            <pc:docMk/>
            <pc:sldMk cId="895025201" sldId="286"/>
            <ac:spMk id="5" creationId="{C0200B3A-13E2-5DC9-1248-CDAE8AFCA365}"/>
          </ac:spMkLst>
        </pc:spChg>
        <pc:picChg chg="add mod ord">
          <ac:chgData name="Лиза Закутасова" userId="188945c20290944b" providerId="LiveId" clId="{EB1A7BAD-93D2-924D-92B6-01AF9F856C83}" dt="2023-02-17T12:41:13.959" v="628" actId="14100"/>
          <ac:picMkLst>
            <pc:docMk/>
            <pc:sldMk cId="895025201" sldId="286"/>
            <ac:picMk id="4" creationId="{90BC9F51-F9AA-CFE0-471A-BC33B82E41E8}"/>
          </ac:picMkLst>
        </pc:picChg>
      </pc:sldChg>
      <pc:sldChg chg="addSp delSp modSp new">
        <pc:chgData name="Лиза Закутасова" userId="188945c20290944b" providerId="LiveId" clId="{EB1A7BAD-93D2-924D-92B6-01AF9F856C83}" dt="2023-02-17T12:33:58.336" v="599" actId="14100"/>
        <pc:sldMkLst>
          <pc:docMk/>
          <pc:sldMk cId="2653517525" sldId="287"/>
        </pc:sldMkLst>
        <pc:spChg chg="del">
          <ac:chgData name="Лиза Закутасова" userId="188945c20290944b" providerId="LiveId" clId="{EB1A7BAD-93D2-924D-92B6-01AF9F856C83}" dt="2023-02-17T12:33:45.803" v="595" actId="931"/>
          <ac:spMkLst>
            <pc:docMk/>
            <pc:sldMk cId="2653517525" sldId="287"/>
            <ac:spMk id="3" creationId="{0EDDCC57-4A5E-C18A-294B-1D1C7B2E3A52}"/>
          </ac:spMkLst>
        </pc:spChg>
        <pc:picChg chg="add mod ord">
          <ac:chgData name="Лиза Закутасова" userId="188945c20290944b" providerId="LiveId" clId="{EB1A7BAD-93D2-924D-92B6-01AF9F856C83}" dt="2023-02-17T12:33:58.336" v="599" actId="14100"/>
          <ac:picMkLst>
            <pc:docMk/>
            <pc:sldMk cId="2653517525" sldId="287"/>
            <ac:picMk id="4" creationId="{21382D8F-CD7E-E44A-5546-27F90EEDF7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2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9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7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2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73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2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11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59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93998-1011-997A-D093-3E1A517B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FDC385-D9DF-E419-2576-25046F332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A35FC-4BC5-E3F5-CDAE-9B4AC3C9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0AE0-7BDA-1E4D-AA4A-BC2825A39B0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27CEEA-02E5-B551-D4D6-2305D318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1ED96-3BE6-B0E3-D4A0-936C4E82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39E3-8D01-154C-B7C1-7CBE02BAA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4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4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0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8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8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4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1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4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2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8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8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8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8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8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8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8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-l-d.ru/sobaki/bolezni/zabolevaniya-mochepolovoy-sistemy/pochechnaja-nedostatochnost/" TargetMode="External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62795-6A47-3FA8-146B-DFC1CD993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B25EC8-1203-BDDD-A982-4E621464C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F682383-4018-99FC-DBD7-0096DD4EF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1883E3-A9FB-21F0-A1F0-40306E02173D}"/>
              </a:ext>
            </a:extLst>
          </p:cNvPr>
          <p:cNvSpPr txBox="1"/>
          <p:nvPr/>
        </p:nvSpPr>
        <p:spPr>
          <a:xfrm>
            <a:off x="1524000" y="2001739"/>
            <a:ext cx="8373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Arial Black" panose="020B0604020202020204" pitchFamily="34" charset="0"/>
                <a:cs typeface="Arial Black" panose="020B0604020202020204" pitchFamily="34" charset="0"/>
              </a:rPr>
              <a:t>Болезни органов кровообращения и систем крови у собак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7B4BE-CC89-B424-2C80-6692882AFC29}"/>
              </a:ext>
            </a:extLst>
          </p:cNvPr>
          <p:cNvSpPr txBox="1"/>
          <p:nvPr/>
        </p:nvSpPr>
        <p:spPr>
          <a:xfrm>
            <a:off x="5898777" y="5703957"/>
            <a:ext cx="5342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Выполнила Закутасова Елизавета Васильевна группа 527</a:t>
            </a:r>
          </a:p>
        </p:txBody>
      </p:sp>
    </p:spTree>
    <p:extLst>
      <p:ext uri="{BB962C8B-B14F-4D97-AF65-F5344CB8AC3E}">
        <p14:creationId xmlns:p14="http://schemas.microsoft.com/office/powerpoint/2010/main" val="403740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4B68C-892D-10D8-A6F0-C0BCAC4F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80373A-8418-E4FA-E4B8-D606D1149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К сожалению, стопроцентно действенных методов предотвращения данного заболевания попросту не существует. Единственное, что может сделать владелец животного, это следить за полноценным питанием своего питомца, водить его на плановый осмотр к специалисту, а также помнить о необходимой вакцинации, которая может помочь избежать развития серьезных заболеваний, приводящих к анемии.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570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EE86E-2025-6675-3930-A0543FC6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0BB2E45-D01D-047E-E639-A7DD9E902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484F5-2972-6C68-6CC1-50E7C1773A4A}"/>
              </a:ext>
            </a:extLst>
          </p:cNvPr>
          <p:cNvSpPr txBox="1"/>
          <p:nvPr/>
        </p:nvSpPr>
        <p:spPr>
          <a:xfrm>
            <a:off x="5181600" y="186465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50A68-9DF1-0D18-874E-A8A7320B42B3}"/>
              </a:ext>
            </a:extLst>
          </p:cNvPr>
          <p:cNvSpPr txBox="1"/>
          <p:nvPr/>
        </p:nvSpPr>
        <p:spPr>
          <a:xfrm>
            <a:off x="2026024" y="4227808"/>
            <a:ext cx="49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Пироплазмос</a:t>
            </a:r>
            <a:endParaRPr lang="ru-RU" sz="48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2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2640661-46E4-2627-B9F4-BA2461746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54881"/>
            <a:ext cx="10363200" cy="4948237"/>
          </a:xfrm>
        </p:spPr>
        <p:txBody>
          <a:bodyPr/>
          <a:lstStyle/>
          <a:p>
            <a:pPr marL="0" indent="0">
              <a:buNone/>
            </a:pPr>
            <a:r>
              <a:rPr lang="ru-RU" b="0" i="0" u="none" strike="noStrike" dirty="0">
                <a:effectLst/>
                <a:latin typeface="Helvetica Neue"/>
              </a:rPr>
              <a:t>Пироплазмоз (бабезиоз)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 – клещевое инфекционное заболевание крови, вызванное простейшим паразитом. Бабезия проникает в эритроциты млекопитающих, вызывая анемию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Пути заражения: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Через укус клеща.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Не доказано – прямое заражение при контакте с кровью носителя.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От матери к эмбрионам.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Переливание крови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45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3229F-3412-7780-63F0-9C0AE065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15836"/>
          </a:xfrm>
        </p:spPr>
        <p:txBody>
          <a:bodyPr/>
          <a:lstStyle/>
          <a:p>
            <a:r>
              <a:rPr lang="ru-RU" dirty="0"/>
              <a:t>Симптомы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E90C95-0F9F-077D-AEB8-1F6E735C1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560269"/>
            <a:ext cx="10364452" cy="5297731"/>
          </a:xfrm>
        </p:spPr>
        <p:txBody>
          <a:bodyPr>
            <a:normAutofit lnSpcReduction="10000"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Коллапс с системным шоком.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Гемолитический кризис.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Темная моча.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Лихорадка.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Слабость.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Бледные слизистые оболочки.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Апатия.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Опухшие лимфатические узлы.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Увеличенная селезенка.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Диагноз ставится по мазку крови или клинической картине. Лечение специфичное, агрессивное, поэтому не должно применяться для профилактики.</a:t>
            </a:r>
          </a:p>
        </p:txBody>
      </p:sp>
    </p:spTree>
    <p:extLst>
      <p:ext uri="{BB962C8B-B14F-4D97-AF65-F5344CB8AC3E}">
        <p14:creationId xmlns:p14="http://schemas.microsoft.com/office/powerpoint/2010/main" val="130189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8F416-4E1A-9F82-388F-45D262D9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AA6F2-7A47-4550-F4C1-1B6500C7A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>
                <a:solidFill>
                  <a:srgbClr val="000000"/>
                </a:solidFill>
                <a:effectLst/>
                <a:latin typeface="-apple-system"/>
              </a:rPr>
              <a:t>Профилактика пироплазмоза заключается в </a:t>
            </a:r>
            <a:r>
              <a:rPr lang="ru-RU" b="1" i="0">
                <a:solidFill>
                  <a:srgbClr val="000000"/>
                </a:solidFill>
                <a:effectLst/>
                <a:latin typeface="-apple-system"/>
              </a:rPr>
              <a:t>регулярной тщательной обработке животного от эктопаразитов-переносчиков</a:t>
            </a:r>
            <a:r>
              <a:rPr lang="ru-RU" b="0" i="0">
                <a:solidFill>
                  <a:srgbClr val="000000"/>
                </a:solidFill>
                <a:effectLst/>
                <a:latin typeface="-apple-system"/>
              </a:rPr>
              <a:t>. Для обработки Вы можете использовать спреи, капли на холку, таблетки и ошейники от блох и клещей, в том числе и в сочетании. Главное строго следовать инструкции и не забывать обновлять защиту Вашего питомца - с наступлением бесснежного сезона обрабатывать собаку спот-он препаратами следует каждые 3 недели.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7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A5267-9DDC-2DCB-FB4B-1C4A2B21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A42241C-F544-41A5-F376-D5B85A76A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418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802303-6B74-D76E-BAB6-192B796A2A00}"/>
              </a:ext>
            </a:extLst>
          </p:cNvPr>
          <p:cNvSpPr txBox="1"/>
          <p:nvPr/>
        </p:nvSpPr>
        <p:spPr>
          <a:xfrm>
            <a:off x="6176995" y="394447"/>
            <a:ext cx="555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Эрлихиоз</a:t>
            </a:r>
            <a:endParaRPr lang="ru-RU" sz="48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33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4C119-D35B-89F0-ED00-9F391818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B245FDF-FE5F-CA19-1864-65AA03257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6704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39C52-64AD-E00F-EE26-6412749B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B0E0187-6018-4DBF-1FE9-1D354BB90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790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B65C3-0587-6A8A-FB71-702F14B9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A99463F-914C-8110-9236-FD87385C8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5323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8A874-FB68-E886-3ADA-4701BF5C5E86}"/>
              </a:ext>
            </a:extLst>
          </p:cNvPr>
          <p:cNvSpPr txBox="1"/>
          <p:nvPr/>
        </p:nvSpPr>
        <p:spPr>
          <a:xfrm>
            <a:off x="5181600" y="2214694"/>
            <a:ext cx="482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dirty="0">
                <a:latin typeface="Arial Black" panose="020B0604020202020204" pitchFamily="34" charset="0"/>
                <a:cs typeface="Arial Black" panose="020B0604020202020204" pitchFamily="34" charset="0"/>
              </a:rPr>
              <a:t>Анаплазмоз</a:t>
            </a:r>
          </a:p>
        </p:txBody>
      </p:sp>
    </p:spTree>
    <p:extLst>
      <p:ext uri="{BB962C8B-B14F-4D97-AF65-F5344CB8AC3E}">
        <p14:creationId xmlns:p14="http://schemas.microsoft.com/office/powerpoint/2010/main" val="1700701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4DC99-1AD6-A6E8-4044-477C10591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FCF06AF-2864-9DA6-9369-E4F928C75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BDEB8-279C-83AA-234D-C163942B6E5C}"/>
              </a:ext>
            </a:extLst>
          </p:cNvPr>
          <p:cNvSpPr txBox="1"/>
          <p:nvPr/>
        </p:nvSpPr>
        <p:spPr>
          <a:xfrm>
            <a:off x="1954307" y="5164033"/>
            <a:ext cx="9054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dirty="0">
                <a:latin typeface="Arial Black" panose="020B0604020202020204" pitchFamily="34" charset="0"/>
                <a:cs typeface="Arial Black" panose="020B0604020202020204" pitchFamily="34" charset="0"/>
              </a:rPr>
              <a:t>Болезни сердца </a:t>
            </a:r>
          </a:p>
        </p:txBody>
      </p:sp>
    </p:spTree>
    <p:extLst>
      <p:ext uri="{BB962C8B-B14F-4D97-AF65-F5344CB8AC3E}">
        <p14:creationId xmlns:p14="http://schemas.microsoft.com/office/powerpoint/2010/main" val="225765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E6D23B0D-A259-A585-1AD9-633D9E7DF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17" y="2657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Кровь переносит по организму кислород и питательные вещества. Когда кровь болеет, страдает весь организм. Нередко последствия болезни крови могут стать необратимыми или даже смертельными</a:t>
            </a:r>
            <a:endParaRPr lang="ru-RU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5D41B75-716C-A693-D05A-43007EB10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156"/>
            <a:ext cx="6663765" cy="408517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6B3C8B01-615F-2166-B808-4683B4AAF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58" y="2014024"/>
            <a:ext cx="4843976" cy="48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49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A02B557-7BAD-F4FB-ABCB-B86415D5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824754"/>
            <a:ext cx="11456895" cy="5467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Сердечная патология у собак достаточно частое явление. Она может быть, по причине врожденной аномалии, так и приобретенная. Заболевания сердечно-сосудистой системы собак резко сокращают продолжительность жизни и являются частой причиной смерти животного.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55651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46CB8-3CF8-5B36-EFD8-810C512E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8259"/>
          </a:xfrm>
        </p:spPr>
        <p:txBody>
          <a:bodyPr/>
          <a:lstStyle/>
          <a:p>
            <a:r>
              <a:rPr lang="ru-RU" dirty="0"/>
              <a:t>Этиология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4D322-9A6D-0F0F-C239-482335D9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506481"/>
            <a:ext cx="10364452" cy="4948107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Аномалии развития – к ним относятся различные пороки, которые связаны с нарушениями в генетике или осложнениями во время беременности.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Инфекционные болезни.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Старческие изменения – атрофия сердечной мышцы, ожирение.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Дыхательная недостаточность.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Часто сердечными недугами страдают крупные породы собак – доги, ньюфаундленды, сенбернары. Они нередко подвержены генетическими аномалиями развития, в большинстве случае развивается </a:t>
            </a:r>
            <a:r>
              <a:rPr lang="ru-RU" b="0" i="0" dirty="0" err="1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дилятационная</a:t>
            </a: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кардиомиопатия</a:t>
            </a: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. Этот порок характерен также для боксеров и доберманов.</a:t>
            </a:r>
          </a:p>
        </p:txBody>
      </p:sp>
    </p:spTree>
    <p:extLst>
      <p:ext uri="{BB962C8B-B14F-4D97-AF65-F5344CB8AC3E}">
        <p14:creationId xmlns:p14="http://schemas.microsoft.com/office/powerpoint/2010/main" val="1534513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95316-CF0D-CA9C-1769-F82821FB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15836"/>
          </a:xfrm>
        </p:spPr>
        <p:txBody>
          <a:bodyPr/>
          <a:lstStyle/>
          <a:p>
            <a:r>
              <a:rPr lang="ru-RU" dirty="0"/>
              <a:t>Симптомы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8FB06E-784B-826A-11F9-F64D2FD37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16946"/>
            <a:ext cx="10364452" cy="4970725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При приобретенных патологиях характерны следующие симптомы: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Снижение активности, при ухудшении состояния появляется вялость.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Синюшные слизистые, в особенности язык.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Одышка после физической нагрузки, при появлении декомпенсации одышка наблюдается в покое.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Шаткая походка.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Кашель – самый первый симптом сердечной недостаточности, кашель сопровождается спазмами, что похоже на приступы рвоты.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Если собака стала часто уставать, проявляет беспокойство, а ее язык посинел – следует немедленно обращаться к врачу.</a:t>
            </a:r>
          </a:p>
        </p:txBody>
      </p:sp>
    </p:spTree>
    <p:extLst>
      <p:ext uri="{BB962C8B-B14F-4D97-AF65-F5344CB8AC3E}">
        <p14:creationId xmlns:p14="http://schemas.microsoft.com/office/powerpoint/2010/main" val="2325066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E54C5-FA59-AA71-7A17-37367956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48283"/>
          </a:xfrm>
        </p:spPr>
        <p:txBody>
          <a:bodyPr>
            <a:normAutofit fontScale="90000"/>
          </a:bodyPr>
          <a:lstStyle/>
          <a:p>
            <a:r>
              <a:rPr lang="ru-RU" dirty="0"/>
              <a:t>Лечение и профилактика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2F265-0F40-BA83-9B78-A6157D09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219201"/>
            <a:ext cx="10364452" cy="52712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Во время терапии сердечных заболеваний рекомендуется диета богатая калием и магнием и исключение поваренной соли из рациона. Кормить стоит небольшими порциями, разделяя приемы на 4 раза в день.</a:t>
            </a:r>
          </a:p>
          <a:p>
            <a:pPr marL="0" indent="0">
              <a:buNone/>
            </a:pPr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Стоит регулировать режим активности, но полностью исключать их не стоит. Достаточно снизить время прогулок.</a:t>
            </a:r>
          </a:p>
          <a:p>
            <a:pPr marL="0" indent="0">
              <a:buNone/>
            </a:pPr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В большинстве случаев животному назначается пожизненная медикаментозная терапия, в список лекарственных средств на первом месте стоят сердечные гликозиды. Если наблюдается склонность к отекам, то применяют калий сберегающие или петлевые диуретики.</a:t>
            </a:r>
          </a:p>
          <a:p>
            <a:pPr marL="0" indent="0">
              <a:buNone/>
            </a:pPr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Врожденные патологии требуют оперативного вмешательства. Оно назначается ветеринаром и значительно повышает шанс щенка выжить.</a:t>
            </a:r>
          </a:p>
          <a:p>
            <a:pPr marL="0" indent="0">
              <a:buNone/>
            </a:pPr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Для профилактики необходимо соблюдать режим физической активности. Регулярная нагрузка укрепляет сердечную мышцу, помогая собаке как можно дольше оставаться здоровой</a:t>
            </a:r>
          </a:p>
        </p:txBody>
      </p:sp>
    </p:spTree>
    <p:extLst>
      <p:ext uri="{BB962C8B-B14F-4D97-AF65-F5344CB8AC3E}">
        <p14:creationId xmlns:p14="http://schemas.microsoft.com/office/powerpoint/2010/main" val="3493793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05586-982B-31EB-A032-756D19DA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F22D27C-5F8F-23DE-8960-38B22E7FE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5989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433FA07-5B11-E8A6-EA03-BAFC0DAF7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466164"/>
            <a:ext cx="10506636" cy="5558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Сердечная недостаточность у собак возникает тогда, когда сердце животного оказывается неспособным прокачивать тот объём крови, который необходим организму. Изменения могут развиваться с разной скоростью, и, в зависимости именно от этого критерия выделяют острую и хроническую формы болезни. Сердечная недостаточность почти никогда не возникает как самостоятельное заболевание, в большинстве случаев ее появление провоцируют другие сердечные заболевания, инфекции, а также проблемы с внутренними органами. Острая форма болезни часто приводит к летальному исходу и является весьма распространенным заболеваниям.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9820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D1A33-0782-889E-C3E6-87BAA697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1382D8F-CD7E-E44A-5546-27F90EEDF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3517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BEAC9-301D-CF5C-ED03-984A183C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47C19-8098-D593-4193-BECCB727A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Причинами возникновения сердечной недостаточности могут послужить практически любые болезни </a:t>
            </a:r>
            <a:r>
              <a:rPr lang="ru-RU" sz="2400" b="0" i="0" dirty="0" err="1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сердечнососудистой</a:t>
            </a:r>
            <a:r>
              <a:rPr lang="ru-RU" sz="2400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 системы. Однако из огромного количества заболеваний сердца, основными факторами являются  врожденные пороки сердца, </a:t>
            </a:r>
            <a:r>
              <a:rPr lang="ru-RU" sz="2400" b="0" i="0" dirty="0" err="1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кардимиопатия</a:t>
            </a:r>
            <a:r>
              <a:rPr lang="ru-RU" sz="2400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, а также артериальные гипертензии. Но не стоит списывать со счетов кардиосклероз, миокардит, ишемию миокарда, перикардит, гипертонию.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6327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0BB6E-28A7-9724-BCFC-31861764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18612"/>
          </a:xfrm>
        </p:spPr>
        <p:txBody>
          <a:bodyPr/>
          <a:lstStyle/>
          <a:p>
            <a:r>
              <a:rPr lang="ru-RU" dirty="0"/>
              <a:t>Симптомы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A07860-4B95-0686-5AAA-9109FD68D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070" y="1470622"/>
            <a:ext cx="10364452" cy="5055684"/>
          </a:xfrm>
        </p:spPr>
        <p:txBody>
          <a:bodyPr>
            <a:normAutofit fontScale="77500" lnSpcReduction="20000"/>
          </a:bodyPr>
          <a:lstStyle/>
          <a:p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Собака быстро устает от физических нагрузок, даже если они минимальны. При этом у питомца сильно утяжеляется и может учащаться дыхание. Оно также может сопровождаться достаточно громкими хрипами или бульканьем. Появляется одышка.</a:t>
            </a:r>
          </a:p>
          <a:p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Движения собаки становятся более осторожными и обдуманными.</a:t>
            </a:r>
          </a:p>
          <a:p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Наблюдается резкое снижение аппетита, но, несмотря на это, живот может быстро увеличиваться.</a:t>
            </a:r>
          </a:p>
          <a:p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Нёбо и веки постепенно приобретают синеватый цвет.</a:t>
            </a:r>
          </a:p>
          <a:p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Нередко у питомцев случаются неожиданные и беспричинные приступы кашля.</a:t>
            </a:r>
          </a:p>
          <a:p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Собаки часто принимают особую позу – сидят, расставив лапы и выпятив грудь.</a:t>
            </a:r>
          </a:p>
          <a:p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Возникновение вялости, сонливости и слабости.</a:t>
            </a:r>
          </a:p>
          <a:p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Животное иногда может знобить.</a:t>
            </a:r>
          </a:p>
          <a:p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Периодически питомец падает в обморок.</a:t>
            </a:r>
          </a:p>
          <a:p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Повышается давление.</a:t>
            </a:r>
          </a:p>
          <a:p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Одним из самых тревожных клинических признаков является появление пены в уголках рта. Пена может иметь розоватый цвет.</a:t>
            </a:r>
          </a:p>
        </p:txBody>
      </p:sp>
    </p:spTree>
    <p:extLst>
      <p:ext uri="{BB962C8B-B14F-4D97-AF65-F5344CB8AC3E}">
        <p14:creationId xmlns:p14="http://schemas.microsoft.com/office/powerpoint/2010/main" val="1965141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45520-C0F8-04A2-F7F5-08AF2554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1E93E-1086-C6E3-FA3C-F48D80FFE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Терапия в случае острой сердечной недостаточности предполагает, прежде всего, лечение основного заболевания, повлекшего за собой проблемы с миокардом. Лечение можно условно разделить на: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диагностирование и лечение болезни-причины;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поддержание нормального давления;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устранение аритмий;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поддержка нормального функционирования печени;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уменьшение нагрузки на миокард;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снятие или предотвращение отека легких.</a:t>
            </a:r>
          </a:p>
        </p:txBody>
      </p:sp>
    </p:spTree>
    <p:extLst>
      <p:ext uri="{BB962C8B-B14F-4D97-AF65-F5344CB8AC3E}">
        <p14:creationId xmlns:p14="http://schemas.microsoft.com/office/powerpoint/2010/main" val="190436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8FA2E-042D-B929-03DD-05555F86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297FCBF-2DD7-E4DF-5C78-99C8002B2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C94427-2D39-B53A-811C-79F6FB1AE5DE}"/>
              </a:ext>
            </a:extLst>
          </p:cNvPr>
          <p:cNvSpPr txBox="1"/>
          <p:nvPr/>
        </p:nvSpPr>
        <p:spPr>
          <a:xfrm>
            <a:off x="4554070" y="5126891"/>
            <a:ext cx="4894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dirty="0">
                <a:latin typeface="Arial Black" panose="020B0604020202020204" pitchFamily="34" charset="0"/>
                <a:cs typeface="Arial Black" panose="020B0604020202020204" pitchFamily="34" charset="0"/>
              </a:rPr>
              <a:t>Анемия</a:t>
            </a:r>
          </a:p>
        </p:txBody>
      </p:sp>
    </p:spTree>
    <p:extLst>
      <p:ext uri="{BB962C8B-B14F-4D97-AF65-F5344CB8AC3E}">
        <p14:creationId xmlns:p14="http://schemas.microsoft.com/office/powerpoint/2010/main" val="2991257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1AECD5-A074-9F86-FDD4-4FED106B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663389"/>
            <a:ext cx="10364452" cy="5127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Лечение хронической сердечной недостаточности может быть как медикаментозным, так и немедикаментозным.</a:t>
            </a:r>
          </a:p>
          <a:p>
            <a:pPr marL="0" indent="0">
              <a:buNone/>
            </a:pPr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Немедикаментозное лечение, в первую очередь, подразумевает строгое следование особому режиму питания, а именно соблюдения диеты с наименьшим потреблением соли, и меньшим потреблением воды.</a:t>
            </a:r>
          </a:p>
          <a:p>
            <a:pPr marL="0" indent="0">
              <a:buNone/>
            </a:pPr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Также значительно ускорить ход выздоровления помогут прогулки с питомцем длительностью приблизительно полчаса в день. Но при этом просто необходимо контролировать общее состояние собаки и пульс животного. Если хозяин замечает значительное ускорение пульса или другие неблагоприятные признаки в поведении собаки, прогулку лучше прекратить.</a:t>
            </a:r>
          </a:p>
          <a:p>
            <a:pPr marL="0" indent="0">
              <a:buNone/>
            </a:pPr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Медикаментозное лечение предполагает интенсивную терапию с применением определенных лекарственных средств. </a:t>
            </a:r>
          </a:p>
        </p:txBody>
      </p:sp>
    </p:spTree>
    <p:extLst>
      <p:ext uri="{BB962C8B-B14F-4D97-AF65-F5344CB8AC3E}">
        <p14:creationId xmlns:p14="http://schemas.microsoft.com/office/powerpoint/2010/main" val="3977163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663C0-9738-AD96-E50F-3B9487B7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375BA-307B-A464-FB08-A1BB9DC1C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Самой эффективной профилактической мерой является регулярный визит к ветеринару. Конечно, не стоит посещать специалиста с целью проверить сердце собаки раз в неделю, но если питомцу уже исполнилось шесть лет, за состоянием сердца животного нужно следить.</a:t>
            </a:r>
          </a:p>
          <a:p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Необходимо также регулировать количество физических нагрузок и корректировать меню собаки – это хорошая страховка от заболеваний сердца.</a:t>
            </a:r>
          </a:p>
        </p:txBody>
      </p:sp>
    </p:spTree>
    <p:extLst>
      <p:ext uri="{BB962C8B-B14F-4D97-AF65-F5344CB8AC3E}">
        <p14:creationId xmlns:p14="http://schemas.microsoft.com/office/powerpoint/2010/main" val="3978878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E893B-AFA9-A058-7DC0-36A53049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0BC9F51-F9AA-CFE0-471A-BC33B82E4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344705"/>
            <a:ext cx="10364451" cy="551329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00B3A-13E2-5DC9-1248-CDAE8AFCA365}"/>
              </a:ext>
            </a:extLst>
          </p:cNvPr>
          <p:cNvSpPr txBox="1"/>
          <p:nvPr/>
        </p:nvSpPr>
        <p:spPr>
          <a:xfrm>
            <a:off x="2204067" y="203018"/>
            <a:ext cx="1036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dirty="0">
                <a:latin typeface="Arial Black" panose="020B0604020202020204" pitchFamily="34" charset="0"/>
                <a:cs typeface="Arial Black" panose="020B0604020202020204" pitchFamily="34" charset="0"/>
              </a:rPr>
              <a:t>Спасибо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89502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455DBCF-B179-2DEE-61BB-3AEAE39A3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2" y="409575"/>
            <a:ext cx="11120437" cy="5848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Анемия – это серьезное заболевание, развивающееся при снижении количества эритроцитов. Именно они отвечают за обеспечение организма собаки кислородом. Следовательно, недостаток эритроцитов может привести к тяжелейшим последствиям для важнейших внутренних органов и систем организма. От анемии могут страдать абсолютно все собаки, не зависимо от пола, возраста и породы.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091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6C2BC-6B4A-68F0-298C-ED798F0C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13059"/>
          </a:xfrm>
        </p:spPr>
        <p:txBody>
          <a:bodyPr/>
          <a:lstStyle/>
          <a:p>
            <a:r>
              <a:rPr lang="ru-RU" dirty="0"/>
              <a:t>Этиология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E06FD-335B-438D-43B9-A3504CFC9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31576"/>
            <a:ext cx="10364452" cy="4894729"/>
          </a:xfrm>
        </p:spPr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Потеря большого количества крови в результате серьезной травмы чаще всего приводит к анемии.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Серьезное внутреннее кровотечение в ЖКТ, которое может быть вызвано сильным воспалением или же болезнью.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Инфекционные заболевания (наиболее часто анемия возникает вследствие паразитарной </a:t>
            </a:r>
            <a:r>
              <a:rPr lang="ru-RU" b="0" i="0" dirty="0">
                <a:effectLst/>
                <a:latin typeface="Trebuchet MS" panose="020B0603020202020204" pitchFamily="34" charset="0"/>
              </a:rPr>
              <a:t>клещевой инвазии</a:t>
            </a: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), чаще всего вызывают анемию у небольших собак.</a:t>
            </a:r>
          </a:p>
          <a:p>
            <a:r>
              <a:rPr lang="ru-RU" b="0" i="0" dirty="0" err="1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Имунно</a:t>
            </a: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-опосредованная болезнь, заставляющая организм уничтожать собственные эритроциты.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Прием определенных медицинских средств (в основном, нестероидных </a:t>
            </a:r>
            <a:r>
              <a:rPr lang="ru-RU" b="0" i="0" dirty="0" err="1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антивоспалительных</a:t>
            </a: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 препаратов), приводящих к внутренним кровотечениям в ЖКТ.</a:t>
            </a:r>
          </a:p>
        </p:txBody>
      </p:sp>
    </p:spTree>
    <p:extLst>
      <p:ext uri="{BB962C8B-B14F-4D97-AF65-F5344CB8AC3E}">
        <p14:creationId xmlns:p14="http://schemas.microsoft.com/office/powerpoint/2010/main" val="300450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54DA25-B5E6-F483-A069-212D1603E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635" y="735105"/>
            <a:ext cx="9915592" cy="5683623"/>
          </a:xfrm>
        </p:spPr>
        <p:txBody>
          <a:bodyPr/>
          <a:lstStyle/>
          <a:p>
            <a:r>
              <a:rPr lang="ru-RU" b="0" i="0" dirty="0">
                <a:effectLst/>
                <a:latin typeface="Trebuchet MS" panose="020B0603020202020204" pitchFamily="34" charset="0"/>
              </a:rPr>
              <a:t>Заражение блохами</a:t>
            </a: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 (как и в случае </a:t>
            </a:r>
            <a:r>
              <a:rPr lang="ru-RU" b="0" i="0" dirty="0">
                <a:effectLst/>
                <a:latin typeface="Trebuchet MS" panose="020B0603020202020204" pitchFamily="34" charset="0"/>
              </a:rPr>
              <a:t>клещевой инвазии</a:t>
            </a: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, особенно опасно для </a:t>
            </a:r>
            <a:r>
              <a:rPr lang="ru-RU" b="0" i="0" dirty="0">
                <a:effectLst/>
                <a:latin typeface="Trebuchet MS" panose="020B0603020202020204" pitchFamily="34" charset="0"/>
              </a:rPr>
              <a:t>маленьких</a:t>
            </a: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 и молодых животных).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Интоксикация организма, возникающая из-за </a:t>
            </a:r>
            <a:r>
              <a:rPr lang="ru-RU" b="0" i="0" dirty="0">
                <a:effectLst/>
                <a:latin typeface="Trebuchet MS" panose="020B0603020202020204" pitchFamily="34" charset="0"/>
              </a:rPr>
              <a:t>отравления сильными ядами или тяжелыми металлами</a:t>
            </a: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.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Онкологические заболевания, которые также вызывают внутренние и внешние кровотечения.</a:t>
            </a:r>
          </a:p>
          <a:p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Хронические заболевания (чаще всего это </a:t>
            </a:r>
            <a:r>
              <a:rPr lang="ru-RU" b="0" i="0" dirty="0">
                <a:effectLst/>
                <a:latin typeface="Trebuchet MS" panose="020B0603020202020204" pitchFamily="34" charset="0"/>
              </a:rPr>
              <a:t>почечная</a:t>
            </a:r>
            <a:r>
              <a:rPr lang="ru-RU" b="0" i="0" dirty="0">
                <a:solidFill>
                  <a:srgbClr val="31A0B4"/>
                </a:solidFill>
                <a:effectLst/>
                <a:latin typeface="Trebuchet MS" panose="020B0603020202020204" pitchFamily="34" charset="0"/>
                <a:hlinkClick r:id="rId2"/>
              </a:rPr>
              <a:t> </a:t>
            </a:r>
            <a:r>
              <a:rPr lang="ru-RU" b="0" i="0" dirty="0">
                <a:effectLst/>
                <a:latin typeface="Trebuchet MS" panose="020B0603020202020204" pitchFamily="34" charset="0"/>
              </a:rPr>
              <a:t>недостаточность</a:t>
            </a: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 или рак), лечение которых предполагает использование определенных медицинских средств, останавливающий формирование кровяных телец.</a:t>
            </a:r>
          </a:p>
        </p:txBody>
      </p:sp>
    </p:spTree>
    <p:extLst>
      <p:ext uri="{BB962C8B-B14F-4D97-AF65-F5344CB8AC3E}">
        <p14:creationId xmlns:p14="http://schemas.microsoft.com/office/powerpoint/2010/main" val="255909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ABB2A-7C4E-362F-DD49-C16C2B16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28212"/>
          </a:xfrm>
        </p:spPr>
        <p:txBody>
          <a:bodyPr/>
          <a:lstStyle/>
          <a:p>
            <a:r>
              <a:rPr lang="ru-RU" dirty="0"/>
              <a:t>Симптомы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78B180-22CA-6CD5-EE12-CD2C1EC6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846730"/>
            <a:ext cx="10364452" cy="4607859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К сожалению, единой модели симптомов данной болезни не существует. Клинические признаки анемии зависят от фактора, который послужил причиной возникновения болезни.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Впрочем, в большинстве случаев об анемии говорит не нормальная бледность слизистых, в частности, слизистой рта. Она может приобретать бледно-розовый или белый оттенок.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При анемии у собаки также отмечается </a:t>
            </a:r>
            <a:r>
              <a:rPr lang="ru-RU" b="0" i="0" dirty="0">
                <a:effectLst/>
                <a:latin typeface="Trebuchet MS" panose="020B0603020202020204" pitchFamily="34" charset="0"/>
              </a:rPr>
              <a:t>сильная слабость</a:t>
            </a: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, постоянная тяга ко сну, заметно </a:t>
            </a:r>
            <a:r>
              <a:rPr lang="ru-RU" b="0" i="0" dirty="0">
                <a:effectLst/>
                <a:latin typeface="Trebuchet MS" panose="020B0603020202020204" pitchFamily="34" charset="0"/>
              </a:rPr>
              <a:t>затрудняется дыхание</a:t>
            </a: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, пульс учащается.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Если же у собаки возникает желтуха, это может быть прямым следствием определенного типа данного заболевания, а именно гемолитической анемии.</a:t>
            </a:r>
          </a:p>
        </p:txBody>
      </p:sp>
    </p:spTree>
    <p:extLst>
      <p:ext uri="{BB962C8B-B14F-4D97-AF65-F5344CB8AC3E}">
        <p14:creationId xmlns:p14="http://schemas.microsoft.com/office/powerpoint/2010/main" val="57461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548ED-1816-D170-AF3D-C517F6C0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F27CEE3-8D1A-E6D4-7812-33D998DE2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4762"/>
            <a:ext cx="12183532" cy="6853237"/>
          </a:xfrm>
        </p:spPr>
      </p:pic>
    </p:spTree>
    <p:extLst>
      <p:ext uri="{BB962C8B-B14F-4D97-AF65-F5344CB8AC3E}">
        <p14:creationId xmlns:p14="http://schemas.microsoft.com/office/powerpoint/2010/main" val="224295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8FB8A-65CD-CCC4-5519-9BF7A35B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5836"/>
          </a:xfrm>
        </p:spPr>
        <p:txBody>
          <a:bodyPr/>
          <a:lstStyle/>
          <a:p>
            <a:r>
              <a:rPr lang="ru-RU" dirty="0"/>
              <a:t>Лечение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21787-9E21-93A1-255D-58CA0DE27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792941"/>
            <a:ext cx="10364452" cy="45899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В большинстве случаев лечение анемии предполагает использование кровоостанавливающих препаратов, при условии, если болезнь была вызвана внутренним или внешним кровотечением.</a:t>
            </a:r>
          </a:p>
          <a:p>
            <a:pPr marL="0" indent="0">
              <a:buNone/>
            </a:pPr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Если же животное заболело анемией из-за серьезной интоксикации организма вследствие отравления ядами или металлами, ему назначают ряд препаратов, включающих глюкокортикоиды, кортикостероиды, а также другие медицинские средства, в зависимости от причин интоксикации.</a:t>
            </a:r>
          </a:p>
          <a:p>
            <a:pPr marL="0" indent="0">
              <a:buNone/>
            </a:pPr>
            <a:r>
              <a:rPr lang="ru-RU" b="0" i="0">
                <a:solidFill>
                  <a:srgbClr val="383838"/>
                </a:solidFill>
                <a:effectLst/>
                <a:latin typeface="Trebuchet MS" panose="020B0603020202020204" pitchFamily="34" charset="0"/>
              </a:rPr>
              <a:t>Анемию, вызванную недостатком железа в крови, лечат при помощи особой диеты, включающей продукты с высоким содержанием железа. Ветеринар также может назначить прием витаминов, которые смогут помочь восстановить баланс необходимых питательных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124638244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32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Этиология</vt:lpstr>
      <vt:lpstr>Презентация PowerPoint</vt:lpstr>
      <vt:lpstr>Симптомы </vt:lpstr>
      <vt:lpstr>Презентация PowerPoint</vt:lpstr>
      <vt:lpstr>Лечение </vt:lpstr>
      <vt:lpstr>Профилактика </vt:lpstr>
      <vt:lpstr>Презентация PowerPoint</vt:lpstr>
      <vt:lpstr>Презентация PowerPoint</vt:lpstr>
      <vt:lpstr>Симптомы </vt:lpstr>
      <vt:lpstr>Профилактика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Этиология</vt:lpstr>
      <vt:lpstr>Симптомы </vt:lpstr>
      <vt:lpstr>Лечение и профилактика </vt:lpstr>
      <vt:lpstr>Презентация PowerPoint</vt:lpstr>
      <vt:lpstr>Презентация PowerPoint</vt:lpstr>
      <vt:lpstr>Презентация PowerPoint</vt:lpstr>
      <vt:lpstr>Этиология</vt:lpstr>
      <vt:lpstr>Симптомы </vt:lpstr>
      <vt:lpstr>Лечение </vt:lpstr>
      <vt:lpstr>Презентация PowerPoint</vt:lpstr>
      <vt:lpstr>Профилактика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 Закутасова</dc:creator>
  <cp:lastModifiedBy>Лиза Закутасова</cp:lastModifiedBy>
  <cp:revision>4</cp:revision>
  <dcterms:created xsi:type="dcterms:W3CDTF">2023-02-17T09:16:51Z</dcterms:created>
  <dcterms:modified xsi:type="dcterms:W3CDTF">2023-02-17T12:41:17Z</dcterms:modified>
</cp:coreProperties>
</file>