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5" r:id="rId37"/>
    <p:sldId id="292" r:id="rId38"/>
    <p:sldId id="293" r:id="rId39"/>
    <p:sldId id="294" r:id="rId40"/>
    <p:sldId id="296" r:id="rId41"/>
    <p:sldId id="297" r:id="rId42"/>
    <p:sldId id="298" r:id="rId43"/>
    <p:sldId id="299" r:id="rId44"/>
    <p:sldId id="300" r:id="rId4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viewProps" Target="viewProps.xml" /><Relationship Id="rId50" Type="http://schemas.microsoft.com/office/2016/11/relationships/changesInfo" Target="changesInfos/changesInfo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heme" Target="theme/theme1.xml" /><Relationship Id="rId8" Type="http://schemas.openxmlformats.org/officeDocument/2006/relationships/slide" Target="slides/slide7.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Лиза Закутасова" userId="188945c20290944b" providerId="LiveId" clId="{0EAEB74B-2799-F742-AB12-15E9C5CCDB8F}"/>
    <pc:docChg chg="undo custSel addSld delSld modSld addMainMaster delMainMaster">
      <pc:chgData name="Лиза Закутасова" userId="188945c20290944b" providerId="LiveId" clId="{0EAEB74B-2799-F742-AB12-15E9C5CCDB8F}" dt="2023-02-13T14:03:12.082" v="851" actId="14100"/>
      <pc:docMkLst>
        <pc:docMk/>
      </pc:docMkLst>
      <pc:sldChg chg="addSp modSp">
        <pc:chgData name="Лиза Закутасова" userId="188945c20290944b" providerId="LiveId" clId="{0EAEB74B-2799-F742-AB12-15E9C5CCDB8F}" dt="2023-02-13T13:47:49.130" v="674" actId="1076"/>
        <pc:sldMkLst>
          <pc:docMk/>
          <pc:sldMk cId="2704004815" sldId="256"/>
        </pc:sldMkLst>
        <pc:spChg chg="add mod">
          <ac:chgData name="Лиза Закутасова" userId="188945c20290944b" providerId="LiveId" clId="{0EAEB74B-2799-F742-AB12-15E9C5CCDB8F}" dt="2023-02-13T13:47:49.130" v="674" actId="1076"/>
          <ac:spMkLst>
            <pc:docMk/>
            <pc:sldMk cId="2704004815" sldId="256"/>
            <ac:spMk id="5" creationId="{6C4FA54D-F3C7-1667-BF27-3A009BD93B33}"/>
          </ac:spMkLst>
        </pc:spChg>
        <pc:spChg chg="add mod">
          <ac:chgData name="Лиза Закутасова" userId="188945c20290944b" providerId="LiveId" clId="{0EAEB74B-2799-F742-AB12-15E9C5CCDB8F}" dt="2023-02-13T13:47:43.783" v="673" actId="1076"/>
          <ac:spMkLst>
            <pc:docMk/>
            <pc:sldMk cId="2704004815" sldId="256"/>
            <ac:spMk id="6" creationId="{0005B0EA-92E1-6B42-40C5-B9F0F83826F4}"/>
          </ac:spMkLst>
        </pc:spChg>
        <pc:picChg chg="add mod">
          <ac:chgData name="Лиза Закутасова" userId="188945c20290944b" providerId="LiveId" clId="{0EAEB74B-2799-F742-AB12-15E9C5CCDB8F}" dt="2023-02-12T03:26:41.077" v="3" actId="14100"/>
          <ac:picMkLst>
            <pc:docMk/>
            <pc:sldMk cId="2704004815" sldId="256"/>
            <ac:picMk id="4" creationId="{06E692DD-E6A4-F713-EAB8-8477B1BCD650}"/>
          </ac:picMkLst>
        </pc:picChg>
      </pc:sldChg>
      <pc:sldChg chg="addSp delSp modSp new">
        <pc:chgData name="Лиза Закутасова" userId="188945c20290944b" providerId="LiveId" clId="{0EAEB74B-2799-F742-AB12-15E9C5CCDB8F}" dt="2023-02-12T03:30:09.914" v="89" actId="1076"/>
        <pc:sldMkLst>
          <pc:docMk/>
          <pc:sldMk cId="3464936550" sldId="257"/>
        </pc:sldMkLst>
        <pc:spChg chg="del">
          <ac:chgData name="Лиза Закутасова" userId="188945c20290944b" providerId="LiveId" clId="{0EAEB74B-2799-F742-AB12-15E9C5CCDB8F}" dt="2023-02-12T03:30:01.778" v="86" actId="931"/>
          <ac:spMkLst>
            <pc:docMk/>
            <pc:sldMk cId="3464936550" sldId="257"/>
            <ac:spMk id="3" creationId="{F8F1E2C4-4CAD-DA8B-6B55-0B2381E3D4B6}"/>
          </ac:spMkLst>
        </pc:spChg>
        <pc:picChg chg="add mod ord">
          <ac:chgData name="Лиза Закутасова" userId="188945c20290944b" providerId="LiveId" clId="{0EAEB74B-2799-F742-AB12-15E9C5CCDB8F}" dt="2023-02-12T03:30:09.914" v="89" actId="1076"/>
          <ac:picMkLst>
            <pc:docMk/>
            <pc:sldMk cId="3464936550" sldId="257"/>
            <ac:picMk id="4" creationId="{D796069E-F278-8C9B-DA60-70839969E2A5}"/>
          </ac:picMkLst>
        </pc:picChg>
      </pc:sldChg>
      <pc:sldChg chg="delSp modSp new">
        <pc:chgData name="Лиза Закутасова" userId="188945c20290944b" providerId="LiveId" clId="{0EAEB74B-2799-F742-AB12-15E9C5CCDB8F}" dt="2023-02-13T13:48:16.017" v="675" actId="255"/>
        <pc:sldMkLst>
          <pc:docMk/>
          <pc:sldMk cId="2616169967" sldId="258"/>
        </pc:sldMkLst>
        <pc:spChg chg="del">
          <ac:chgData name="Лиза Закутасова" userId="188945c20290944b" providerId="LiveId" clId="{0EAEB74B-2799-F742-AB12-15E9C5CCDB8F}" dt="2023-02-12T06:51:03.312" v="94" actId="478"/>
          <ac:spMkLst>
            <pc:docMk/>
            <pc:sldMk cId="2616169967" sldId="258"/>
            <ac:spMk id="2" creationId="{7EA1F9A7-0A17-087A-187C-D8D644484563}"/>
          </ac:spMkLst>
        </pc:spChg>
        <pc:spChg chg="mod">
          <ac:chgData name="Лиза Закутасова" userId="188945c20290944b" providerId="LiveId" clId="{0EAEB74B-2799-F742-AB12-15E9C5CCDB8F}" dt="2023-02-13T13:48:16.017" v="675" actId="255"/>
          <ac:spMkLst>
            <pc:docMk/>
            <pc:sldMk cId="2616169967" sldId="258"/>
            <ac:spMk id="3" creationId="{5E47A257-8E57-93ED-68F5-EE80615565BC}"/>
          </ac:spMkLst>
        </pc:spChg>
      </pc:sldChg>
      <pc:sldChg chg="modSp new">
        <pc:chgData name="Лиза Закутасова" userId="188945c20290944b" providerId="LiveId" clId="{0EAEB74B-2799-F742-AB12-15E9C5CCDB8F}" dt="2023-02-13T13:48:54.758" v="681" actId="255"/>
        <pc:sldMkLst>
          <pc:docMk/>
          <pc:sldMk cId="2834798400" sldId="259"/>
        </pc:sldMkLst>
        <pc:spChg chg="mod">
          <ac:chgData name="Лиза Закутасова" userId="188945c20290944b" providerId="LiveId" clId="{0EAEB74B-2799-F742-AB12-15E9C5CCDB8F}" dt="2023-02-12T06:52:56.112" v="114" actId="20577"/>
          <ac:spMkLst>
            <pc:docMk/>
            <pc:sldMk cId="2834798400" sldId="259"/>
            <ac:spMk id="2" creationId="{8112E49B-2BEC-FE3C-651F-AE49F52249C2}"/>
          </ac:spMkLst>
        </pc:spChg>
        <pc:spChg chg="mod">
          <ac:chgData name="Лиза Закутасова" userId="188945c20290944b" providerId="LiveId" clId="{0EAEB74B-2799-F742-AB12-15E9C5CCDB8F}" dt="2023-02-13T13:48:54.758" v="681" actId="255"/>
          <ac:spMkLst>
            <pc:docMk/>
            <pc:sldMk cId="2834798400" sldId="259"/>
            <ac:spMk id="3" creationId="{8F315F31-6932-F7EC-8816-B876A0CB4BFC}"/>
          </ac:spMkLst>
        </pc:spChg>
      </pc:sldChg>
      <pc:sldChg chg="modSp new">
        <pc:chgData name="Лиза Закутасова" userId="188945c20290944b" providerId="LiveId" clId="{0EAEB74B-2799-F742-AB12-15E9C5CCDB8F}" dt="2023-02-13T13:50:12.197" v="704" actId="5793"/>
        <pc:sldMkLst>
          <pc:docMk/>
          <pc:sldMk cId="3536209435" sldId="260"/>
        </pc:sldMkLst>
        <pc:spChg chg="mod">
          <ac:chgData name="Лиза Закутасова" userId="188945c20290944b" providerId="LiveId" clId="{0EAEB74B-2799-F742-AB12-15E9C5CCDB8F}" dt="2023-02-13T13:49:54.498" v="699" actId="14100"/>
          <ac:spMkLst>
            <pc:docMk/>
            <pc:sldMk cId="3536209435" sldId="260"/>
            <ac:spMk id="2" creationId="{2E52FF2D-0276-7173-D0E6-55E25F4AA04A}"/>
          </ac:spMkLst>
        </pc:spChg>
        <pc:spChg chg="mod">
          <ac:chgData name="Лиза Закутасова" userId="188945c20290944b" providerId="LiveId" clId="{0EAEB74B-2799-F742-AB12-15E9C5CCDB8F}" dt="2023-02-13T13:50:12.197" v="704" actId="5793"/>
          <ac:spMkLst>
            <pc:docMk/>
            <pc:sldMk cId="3536209435" sldId="260"/>
            <ac:spMk id="3" creationId="{E6085C39-D41E-478E-EC01-50AEF3845B3F}"/>
          </ac:spMkLst>
        </pc:spChg>
      </pc:sldChg>
      <pc:sldChg chg="modSp new">
        <pc:chgData name="Лиза Закутасова" userId="188945c20290944b" providerId="LiveId" clId="{0EAEB74B-2799-F742-AB12-15E9C5CCDB8F}" dt="2023-02-13T13:50:46.014" v="710" actId="12"/>
        <pc:sldMkLst>
          <pc:docMk/>
          <pc:sldMk cId="2437819125" sldId="261"/>
        </pc:sldMkLst>
        <pc:spChg chg="mod">
          <ac:chgData name="Лиза Закутасова" userId="188945c20290944b" providerId="LiveId" clId="{0EAEB74B-2799-F742-AB12-15E9C5CCDB8F}" dt="2023-02-12T06:54:31.053" v="150" actId="20577"/>
          <ac:spMkLst>
            <pc:docMk/>
            <pc:sldMk cId="2437819125" sldId="261"/>
            <ac:spMk id="2" creationId="{4E6872CF-D559-2464-584B-512D5E526307}"/>
          </ac:spMkLst>
        </pc:spChg>
        <pc:spChg chg="mod">
          <ac:chgData name="Лиза Закутасова" userId="188945c20290944b" providerId="LiveId" clId="{0EAEB74B-2799-F742-AB12-15E9C5CCDB8F}" dt="2023-02-13T13:50:46.014" v="710" actId="12"/>
          <ac:spMkLst>
            <pc:docMk/>
            <pc:sldMk cId="2437819125" sldId="261"/>
            <ac:spMk id="3" creationId="{99738DF4-FC08-BD80-725F-8A06B4B7832F}"/>
          </ac:spMkLst>
        </pc:spChg>
      </pc:sldChg>
      <pc:sldChg chg="addSp delSp modSp new">
        <pc:chgData name="Лиза Закутасова" userId="188945c20290944b" providerId="LiveId" clId="{0EAEB74B-2799-F742-AB12-15E9C5CCDB8F}" dt="2023-02-12T06:56:27.946" v="173" actId="1076"/>
        <pc:sldMkLst>
          <pc:docMk/>
          <pc:sldMk cId="1692359372" sldId="262"/>
        </pc:sldMkLst>
        <pc:spChg chg="del">
          <ac:chgData name="Лиза Закутасова" userId="188945c20290944b" providerId="LiveId" clId="{0EAEB74B-2799-F742-AB12-15E9C5CCDB8F}" dt="2023-02-12T06:55:23.169" v="151" actId="931"/>
          <ac:spMkLst>
            <pc:docMk/>
            <pc:sldMk cId="1692359372" sldId="262"/>
            <ac:spMk id="3" creationId="{4F75906D-AB75-7F98-7051-5C818F6C1CC4}"/>
          </ac:spMkLst>
        </pc:spChg>
        <pc:spChg chg="add mod">
          <ac:chgData name="Лиза Закутасова" userId="188945c20290944b" providerId="LiveId" clId="{0EAEB74B-2799-F742-AB12-15E9C5CCDB8F}" dt="2023-02-12T06:56:27.946" v="173" actId="1076"/>
          <ac:spMkLst>
            <pc:docMk/>
            <pc:sldMk cId="1692359372" sldId="262"/>
            <ac:spMk id="5" creationId="{45A94D5D-40D4-71CB-922A-77554D51D512}"/>
          </ac:spMkLst>
        </pc:spChg>
        <pc:picChg chg="add mod ord">
          <ac:chgData name="Лиза Закутасова" userId="188945c20290944b" providerId="LiveId" clId="{0EAEB74B-2799-F742-AB12-15E9C5CCDB8F}" dt="2023-02-12T06:55:38.252" v="156" actId="14100"/>
          <ac:picMkLst>
            <pc:docMk/>
            <pc:sldMk cId="1692359372" sldId="262"/>
            <ac:picMk id="4" creationId="{A1E7F06E-1B40-C7B7-3210-2D5010100BFA}"/>
          </ac:picMkLst>
        </pc:picChg>
      </pc:sldChg>
      <pc:sldChg chg="delSp modSp new">
        <pc:chgData name="Лиза Закутасова" userId="188945c20290944b" providerId="LiveId" clId="{0EAEB74B-2799-F742-AB12-15E9C5CCDB8F}" dt="2023-02-13T13:50:58.614" v="711" actId="12"/>
        <pc:sldMkLst>
          <pc:docMk/>
          <pc:sldMk cId="4234758215" sldId="263"/>
        </pc:sldMkLst>
        <pc:spChg chg="del">
          <ac:chgData name="Лиза Закутасова" userId="188945c20290944b" providerId="LiveId" clId="{0EAEB74B-2799-F742-AB12-15E9C5CCDB8F}" dt="2023-02-12T06:56:35.520" v="174" actId="478"/>
          <ac:spMkLst>
            <pc:docMk/>
            <pc:sldMk cId="4234758215" sldId="263"/>
            <ac:spMk id="2" creationId="{FEB889FF-89B0-CB68-DDB7-F7B7C97E817D}"/>
          </ac:spMkLst>
        </pc:spChg>
        <pc:spChg chg="mod">
          <ac:chgData name="Лиза Закутасова" userId="188945c20290944b" providerId="LiveId" clId="{0EAEB74B-2799-F742-AB12-15E9C5CCDB8F}" dt="2023-02-13T13:50:58.614" v="711" actId="12"/>
          <ac:spMkLst>
            <pc:docMk/>
            <pc:sldMk cId="4234758215" sldId="263"/>
            <ac:spMk id="3" creationId="{5492B9CC-8147-7ADE-3D16-DC96F4520526}"/>
          </ac:spMkLst>
        </pc:spChg>
      </pc:sldChg>
      <pc:sldChg chg="modSp new">
        <pc:chgData name="Лиза Закутасова" userId="188945c20290944b" providerId="LiveId" clId="{0EAEB74B-2799-F742-AB12-15E9C5CCDB8F}" dt="2023-02-13T13:51:44.088" v="714" actId="20577"/>
        <pc:sldMkLst>
          <pc:docMk/>
          <pc:sldMk cId="4011209374" sldId="264"/>
        </pc:sldMkLst>
        <pc:spChg chg="mod">
          <ac:chgData name="Лиза Закутасова" userId="188945c20290944b" providerId="LiveId" clId="{0EAEB74B-2799-F742-AB12-15E9C5CCDB8F}" dt="2023-02-13T13:51:44.088" v="714" actId="20577"/>
          <ac:spMkLst>
            <pc:docMk/>
            <pc:sldMk cId="4011209374" sldId="264"/>
            <ac:spMk id="2" creationId="{12D32510-C2BD-CC6B-9863-72D0CC7E5983}"/>
          </ac:spMkLst>
        </pc:spChg>
        <pc:spChg chg="mod">
          <ac:chgData name="Лиза Закутасова" userId="188945c20290944b" providerId="LiveId" clId="{0EAEB74B-2799-F742-AB12-15E9C5CCDB8F}" dt="2023-02-13T13:49:44.664" v="698" actId="5793"/>
          <ac:spMkLst>
            <pc:docMk/>
            <pc:sldMk cId="4011209374" sldId="264"/>
            <ac:spMk id="3" creationId="{74C90641-83C3-6910-E788-C170231C8B95}"/>
          </ac:spMkLst>
        </pc:spChg>
      </pc:sldChg>
      <pc:sldChg chg="delSp modSp new">
        <pc:chgData name="Лиза Закутасова" userId="188945c20290944b" providerId="LiveId" clId="{0EAEB74B-2799-F742-AB12-15E9C5CCDB8F}" dt="2023-02-13T13:51:18.806" v="713" actId="12"/>
        <pc:sldMkLst>
          <pc:docMk/>
          <pc:sldMk cId="1351833046" sldId="265"/>
        </pc:sldMkLst>
        <pc:spChg chg="del">
          <ac:chgData name="Лиза Закутасова" userId="188945c20290944b" providerId="LiveId" clId="{0EAEB74B-2799-F742-AB12-15E9C5CCDB8F}" dt="2023-02-12T06:57:23.272" v="179" actId="478"/>
          <ac:spMkLst>
            <pc:docMk/>
            <pc:sldMk cId="1351833046" sldId="265"/>
            <ac:spMk id="2" creationId="{640B8766-A026-662C-A34A-EB381B568361}"/>
          </ac:spMkLst>
        </pc:spChg>
        <pc:spChg chg="mod">
          <ac:chgData name="Лиза Закутасова" userId="188945c20290944b" providerId="LiveId" clId="{0EAEB74B-2799-F742-AB12-15E9C5CCDB8F}" dt="2023-02-13T13:51:18.806" v="713" actId="12"/>
          <ac:spMkLst>
            <pc:docMk/>
            <pc:sldMk cId="1351833046" sldId="265"/>
            <ac:spMk id="3" creationId="{DDF9B9C2-660D-B5A9-9501-AE494DD5353E}"/>
          </ac:spMkLst>
        </pc:spChg>
      </pc:sldChg>
      <pc:sldChg chg="modSp new">
        <pc:chgData name="Лиза Закутасова" userId="188945c20290944b" providerId="LiveId" clId="{0EAEB74B-2799-F742-AB12-15E9C5CCDB8F}" dt="2023-02-13T13:52:00.710" v="715" actId="5793"/>
        <pc:sldMkLst>
          <pc:docMk/>
          <pc:sldMk cId="1343139796" sldId="266"/>
        </pc:sldMkLst>
        <pc:spChg chg="mod">
          <ac:chgData name="Лиза Закутасова" userId="188945c20290944b" providerId="LiveId" clId="{0EAEB74B-2799-F742-AB12-15E9C5CCDB8F}" dt="2023-02-12T07:03:31.407" v="209" actId="20577"/>
          <ac:spMkLst>
            <pc:docMk/>
            <pc:sldMk cId="1343139796" sldId="266"/>
            <ac:spMk id="2" creationId="{140BA713-381C-54AC-A850-18FE8813F87F}"/>
          </ac:spMkLst>
        </pc:spChg>
        <pc:spChg chg="mod">
          <ac:chgData name="Лиза Закутасова" userId="188945c20290944b" providerId="LiveId" clId="{0EAEB74B-2799-F742-AB12-15E9C5CCDB8F}" dt="2023-02-13T13:52:00.710" v="715" actId="5793"/>
          <ac:spMkLst>
            <pc:docMk/>
            <pc:sldMk cId="1343139796" sldId="266"/>
            <ac:spMk id="3" creationId="{C6869F55-8368-D46F-4E36-A6B195DD6ED2}"/>
          </ac:spMkLst>
        </pc:spChg>
      </pc:sldChg>
      <pc:sldChg chg="modSp new">
        <pc:chgData name="Лиза Закутасова" userId="188945c20290944b" providerId="LiveId" clId="{0EAEB74B-2799-F742-AB12-15E9C5CCDB8F}" dt="2023-02-13T13:52:15.416" v="720" actId="20577"/>
        <pc:sldMkLst>
          <pc:docMk/>
          <pc:sldMk cId="1198114841" sldId="267"/>
        </pc:sldMkLst>
        <pc:spChg chg="mod">
          <ac:chgData name="Лиза Закутасова" userId="188945c20290944b" providerId="LiveId" clId="{0EAEB74B-2799-F742-AB12-15E9C5CCDB8F}" dt="2023-02-13T13:52:15.416" v="720" actId="20577"/>
          <ac:spMkLst>
            <pc:docMk/>
            <pc:sldMk cId="1198114841" sldId="267"/>
            <ac:spMk id="2" creationId="{0705E8C3-A184-747F-86CC-F0A3CF9B38A6}"/>
          </ac:spMkLst>
        </pc:spChg>
        <pc:spChg chg="mod">
          <ac:chgData name="Лиза Закутасова" userId="188945c20290944b" providerId="LiveId" clId="{0EAEB74B-2799-F742-AB12-15E9C5CCDB8F}" dt="2023-02-12T07:04:30.665" v="213" actId="27636"/>
          <ac:spMkLst>
            <pc:docMk/>
            <pc:sldMk cId="1198114841" sldId="267"/>
            <ac:spMk id="3" creationId="{31838D9F-1174-4019-4488-0756C6D4B5D7}"/>
          </ac:spMkLst>
        </pc:spChg>
      </pc:sldChg>
      <pc:sldChg chg="addSp delSp modSp new">
        <pc:chgData name="Лиза Закутасова" userId="188945c20290944b" providerId="LiveId" clId="{0EAEB74B-2799-F742-AB12-15E9C5CCDB8F}" dt="2023-02-13T13:52:23.362" v="721" actId="1076"/>
        <pc:sldMkLst>
          <pc:docMk/>
          <pc:sldMk cId="2436832025" sldId="268"/>
        </pc:sldMkLst>
        <pc:spChg chg="del">
          <ac:chgData name="Лиза Закутасова" userId="188945c20290944b" providerId="LiveId" clId="{0EAEB74B-2799-F742-AB12-15E9C5CCDB8F}" dt="2023-02-12T07:05:06.569" v="218" actId="478"/>
          <ac:spMkLst>
            <pc:docMk/>
            <pc:sldMk cId="2436832025" sldId="268"/>
            <ac:spMk id="2" creationId="{8E9AD172-407E-D091-9135-BE51018EB1F5}"/>
          </ac:spMkLst>
        </pc:spChg>
        <pc:spChg chg="mod">
          <ac:chgData name="Лиза Закутасова" userId="188945c20290944b" providerId="LiveId" clId="{0EAEB74B-2799-F742-AB12-15E9C5CCDB8F}" dt="2023-02-13T13:52:23.362" v="721" actId="1076"/>
          <ac:spMkLst>
            <pc:docMk/>
            <pc:sldMk cId="2436832025" sldId="268"/>
            <ac:spMk id="3" creationId="{C225A0A3-91C0-E150-D137-A2FB3AF85BF3}"/>
          </ac:spMkLst>
        </pc:spChg>
        <pc:picChg chg="add del mod">
          <ac:chgData name="Лиза Закутасова" userId="188945c20290944b" providerId="LiveId" clId="{0EAEB74B-2799-F742-AB12-15E9C5CCDB8F}" dt="2023-02-12T07:05:55.700" v="227" actId="21"/>
          <ac:picMkLst>
            <pc:docMk/>
            <pc:sldMk cId="2436832025" sldId="268"/>
            <ac:picMk id="4" creationId="{5D2E519F-6C22-234B-C726-3638A264C17A}"/>
          </ac:picMkLst>
        </pc:picChg>
      </pc:sldChg>
      <pc:sldChg chg="addSp delSp modSp new">
        <pc:chgData name="Лиза Закутасова" userId="188945c20290944b" providerId="LiveId" clId="{0EAEB74B-2799-F742-AB12-15E9C5CCDB8F}" dt="2023-02-12T07:07:01.999" v="239" actId="14100"/>
        <pc:sldMkLst>
          <pc:docMk/>
          <pc:sldMk cId="3339867114" sldId="269"/>
        </pc:sldMkLst>
        <pc:spChg chg="del">
          <ac:chgData name="Лиза Закутасова" userId="188945c20290944b" providerId="LiveId" clId="{0EAEB74B-2799-F742-AB12-15E9C5CCDB8F}" dt="2023-02-12T07:06:34.862" v="230" actId="931"/>
          <ac:spMkLst>
            <pc:docMk/>
            <pc:sldMk cId="3339867114" sldId="269"/>
            <ac:spMk id="3" creationId="{46C3BD26-0139-57DC-7EBC-8139ED494A33}"/>
          </ac:spMkLst>
        </pc:spChg>
        <pc:picChg chg="add mod ord">
          <ac:chgData name="Лиза Закутасова" userId="188945c20290944b" providerId="LiveId" clId="{0EAEB74B-2799-F742-AB12-15E9C5CCDB8F}" dt="2023-02-12T07:07:01.999" v="239" actId="14100"/>
          <ac:picMkLst>
            <pc:docMk/>
            <pc:sldMk cId="3339867114" sldId="269"/>
            <ac:picMk id="4" creationId="{865CC3FE-DCE0-CE9B-D782-EBDA5BAE0EA1}"/>
          </ac:picMkLst>
        </pc:picChg>
      </pc:sldChg>
      <pc:sldChg chg="modSp new">
        <pc:chgData name="Лиза Закутасова" userId="188945c20290944b" providerId="LiveId" clId="{0EAEB74B-2799-F742-AB12-15E9C5CCDB8F}" dt="2023-02-13T13:52:34.770" v="724" actId="27636"/>
        <pc:sldMkLst>
          <pc:docMk/>
          <pc:sldMk cId="2455736656" sldId="270"/>
        </pc:sldMkLst>
        <pc:spChg chg="mod">
          <ac:chgData name="Лиза Закутасова" userId="188945c20290944b" providerId="LiveId" clId="{0EAEB74B-2799-F742-AB12-15E9C5CCDB8F}" dt="2023-02-12T07:08:01.068" v="252" actId="20577"/>
          <ac:spMkLst>
            <pc:docMk/>
            <pc:sldMk cId="2455736656" sldId="270"/>
            <ac:spMk id="2" creationId="{5AD147AE-8A01-E0E1-486B-25C946D0A3D0}"/>
          </ac:spMkLst>
        </pc:spChg>
        <pc:spChg chg="mod">
          <ac:chgData name="Лиза Закутасова" userId="188945c20290944b" providerId="LiveId" clId="{0EAEB74B-2799-F742-AB12-15E9C5CCDB8F}" dt="2023-02-13T13:52:34.770" v="724" actId="27636"/>
          <ac:spMkLst>
            <pc:docMk/>
            <pc:sldMk cId="2455736656" sldId="270"/>
            <ac:spMk id="3" creationId="{2C8ADEED-7B7B-4527-87F0-BCB33CD1EA3D}"/>
          </ac:spMkLst>
        </pc:spChg>
      </pc:sldChg>
      <pc:sldChg chg="addSp delSp modSp new">
        <pc:chgData name="Лиза Закутасова" userId="188945c20290944b" providerId="LiveId" clId="{0EAEB74B-2799-F742-AB12-15E9C5CCDB8F}" dt="2023-02-12T07:10:58.247" v="272" actId="1076"/>
        <pc:sldMkLst>
          <pc:docMk/>
          <pc:sldMk cId="1662157032" sldId="271"/>
        </pc:sldMkLst>
        <pc:spChg chg="del">
          <ac:chgData name="Лиза Закутасова" userId="188945c20290944b" providerId="LiveId" clId="{0EAEB74B-2799-F742-AB12-15E9C5CCDB8F}" dt="2023-02-12T07:09:39.095" v="254" actId="931"/>
          <ac:spMkLst>
            <pc:docMk/>
            <pc:sldMk cId="1662157032" sldId="271"/>
            <ac:spMk id="3" creationId="{BE15DAF3-ECF2-DFC6-452F-0194302B8C87}"/>
          </ac:spMkLst>
        </pc:spChg>
        <pc:spChg chg="add mod">
          <ac:chgData name="Лиза Закутасова" userId="188945c20290944b" providerId="LiveId" clId="{0EAEB74B-2799-F742-AB12-15E9C5CCDB8F}" dt="2023-02-12T07:10:58.247" v="272" actId="1076"/>
          <ac:spMkLst>
            <pc:docMk/>
            <pc:sldMk cId="1662157032" sldId="271"/>
            <ac:spMk id="5" creationId="{61FF04FE-33BB-7CAC-307D-8DD98FBB1668}"/>
          </ac:spMkLst>
        </pc:spChg>
        <pc:picChg chg="add mod ord">
          <ac:chgData name="Лиза Закутасова" userId="188945c20290944b" providerId="LiveId" clId="{0EAEB74B-2799-F742-AB12-15E9C5CCDB8F}" dt="2023-02-12T07:09:49.537" v="257" actId="14100"/>
          <ac:picMkLst>
            <pc:docMk/>
            <pc:sldMk cId="1662157032" sldId="271"/>
            <ac:picMk id="4" creationId="{12C83510-2A79-7F1E-292A-FC7552906792}"/>
          </ac:picMkLst>
        </pc:picChg>
      </pc:sldChg>
      <pc:sldChg chg="delSp modSp new">
        <pc:chgData name="Лиза Закутасова" userId="188945c20290944b" providerId="LiveId" clId="{0EAEB74B-2799-F742-AB12-15E9C5CCDB8F}" dt="2023-02-13T13:52:41.223" v="725" actId="12"/>
        <pc:sldMkLst>
          <pc:docMk/>
          <pc:sldMk cId="2930235195" sldId="272"/>
        </pc:sldMkLst>
        <pc:spChg chg="del">
          <ac:chgData name="Лиза Закутасова" userId="188945c20290944b" providerId="LiveId" clId="{0EAEB74B-2799-F742-AB12-15E9C5CCDB8F}" dt="2023-02-12T07:11:15.191" v="275" actId="478"/>
          <ac:spMkLst>
            <pc:docMk/>
            <pc:sldMk cId="2930235195" sldId="272"/>
            <ac:spMk id="2" creationId="{4D42665F-8E64-FFCB-6B2A-62B5B1AB173F}"/>
          </ac:spMkLst>
        </pc:spChg>
        <pc:spChg chg="mod">
          <ac:chgData name="Лиза Закутасова" userId="188945c20290944b" providerId="LiveId" clId="{0EAEB74B-2799-F742-AB12-15E9C5CCDB8F}" dt="2023-02-13T13:52:41.223" v="725" actId="12"/>
          <ac:spMkLst>
            <pc:docMk/>
            <pc:sldMk cId="2930235195" sldId="272"/>
            <ac:spMk id="3" creationId="{F13DBF97-AE06-F3D3-26DC-74A79FD1379B}"/>
          </ac:spMkLst>
        </pc:spChg>
      </pc:sldChg>
      <pc:sldChg chg="modSp new">
        <pc:chgData name="Лиза Закутасова" userId="188945c20290944b" providerId="LiveId" clId="{0EAEB74B-2799-F742-AB12-15E9C5CCDB8F}" dt="2023-02-13T13:55:32.165" v="757" actId="20577"/>
        <pc:sldMkLst>
          <pc:docMk/>
          <pc:sldMk cId="2725652052" sldId="273"/>
        </pc:sldMkLst>
        <pc:spChg chg="mod">
          <ac:chgData name="Лиза Закутасова" userId="188945c20290944b" providerId="LiveId" clId="{0EAEB74B-2799-F742-AB12-15E9C5CCDB8F}" dt="2023-02-13T13:55:32.165" v="757" actId="20577"/>
          <ac:spMkLst>
            <pc:docMk/>
            <pc:sldMk cId="2725652052" sldId="273"/>
            <ac:spMk id="2" creationId="{D532C382-7B11-978C-7F63-0E7B28A2B8B9}"/>
          </ac:spMkLst>
        </pc:spChg>
        <pc:spChg chg="mod">
          <ac:chgData name="Лиза Закутасова" userId="188945c20290944b" providerId="LiveId" clId="{0EAEB74B-2799-F742-AB12-15E9C5CCDB8F}" dt="2023-02-13T13:53:22.816" v="739" actId="255"/>
          <ac:spMkLst>
            <pc:docMk/>
            <pc:sldMk cId="2725652052" sldId="273"/>
            <ac:spMk id="3" creationId="{936E5DC0-B9C7-1DD3-A507-30A2D6600775}"/>
          </ac:spMkLst>
        </pc:spChg>
      </pc:sldChg>
      <pc:sldChg chg="modSp new">
        <pc:chgData name="Лиза Закутасова" userId="188945c20290944b" providerId="LiveId" clId="{0EAEB74B-2799-F742-AB12-15E9C5CCDB8F}" dt="2023-02-13T13:56:05.240" v="769" actId="12"/>
        <pc:sldMkLst>
          <pc:docMk/>
          <pc:sldMk cId="2562282945" sldId="274"/>
        </pc:sldMkLst>
        <pc:spChg chg="mod">
          <ac:chgData name="Лиза Закутасова" userId="188945c20290944b" providerId="LiveId" clId="{0EAEB74B-2799-F742-AB12-15E9C5CCDB8F}" dt="2023-02-13T13:55:52.711" v="764" actId="14100"/>
          <ac:spMkLst>
            <pc:docMk/>
            <pc:sldMk cId="2562282945" sldId="274"/>
            <ac:spMk id="2" creationId="{3E3F5BEE-F290-CF9D-2133-6D0C5DE57F59}"/>
          </ac:spMkLst>
        </pc:spChg>
        <pc:spChg chg="mod">
          <ac:chgData name="Лиза Закутасова" userId="188945c20290944b" providerId="LiveId" clId="{0EAEB74B-2799-F742-AB12-15E9C5CCDB8F}" dt="2023-02-13T13:56:05.240" v="769" actId="12"/>
          <ac:spMkLst>
            <pc:docMk/>
            <pc:sldMk cId="2562282945" sldId="274"/>
            <ac:spMk id="3" creationId="{29898678-6EDB-9D87-5090-CE6BD61395F9}"/>
          </ac:spMkLst>
        </pc:spChg>
      </pc:sldChg>
      <pc:sldChg chg="modSp new">
        <pc:chgData name="Лиза Закутасова" userId="188945c20290944b" providerId="LiveId" clId="{0EAEB74B-2799-F742-AB12-15E9C5CCDB8F}" dt="2023-02-13T13:56:17.619" v="773" actId="27636"/>
        <pc:sldMkLst>
          <pc:docMk/>
          <pc:sldMk cId="789961134" sldId="275"/>
        </pc:sldMkLst>
        <pc:spChg chg="mod">
          <ac:chgData name="Лиза Закутасова" userId="188945c20290944b" providerId="LiveId" clId="{0EAEB74B-2799-F742-AB12-15E9C5CCDB8F}" dt="2023-02-12T07:16:44.608" v="303" actId="20577"/>
          <ac:spMkLst>
            <pc:docMk/>
            <pc:sldMk cId="789961134" sldId="275"/>
            <ac:spMk id="2" creationId="{8D1CE988-878A-2882-864B-4CAB033C578A}"/>
          </ac:spMkLst>
        </pc:spChg>
        <pc:spChg chg="mod">
          <ac:chgData name="Лиза Закутасова" userId="188945c20290944b" providerId="LiveId" clId="{0EAEB74B-2799-F742-AB12-15E9C5CCDB8F}" dt="2023-02-13T13:56:17.619" v="773" actId="27636"/>
          <ac:spMkLst>
            <pc:docMk/>
            <pc:sldMk cId="789961134" sldId="275"/>
            <ac:spMk id="3" creationId="{6AD1760E-DA29-3328-4413-89F748DF7D1B}"/>
          </ac:spMkLst>
        </pc:spChg>
      </pc:sldChg>
      <pc:sldChg chg="addSp delSp modSp new">
        <pc:chgData name="Лиза Закутасова" userId="188945c20290944b" providerId="LiveId" clId="{0EAEB74B-2799-F742-AB12-15E9C5CCDB8F}" dt="2023-02-12T11:32:17.747" v="319" actId="1076"/>
        <pc:sldMkLst>
          <pc:docMk/>
          <pc:sldMk cId="2563899813" sldId="276"/>
        </pc:sldMkLst>
        <pc:spChg chg="del">
          <ac:chgData name="Лиза Закутасова" userId="188945c20290944b" providerId="LiveId" clId="{0EAEB74B-2799-F742-AB12-15E9C5CCDB8F}" dt="2023-02-12T11:31:25.636" v="304" actId="931"/>
          <ac:spMkLst>
            <pc:docMk/>
            <pc:sldMk cId="2563899813" sldId="276"/>
            <ac:spMk id="3" creationId="{5511B222-DF44-593A-D93E-238356890E86}"/>
          </ac:spMkLst>
        </pc:spChg>
        <pc:spChg chg="add mod">
          <ac:chgData name="Лиза Закутасова" userId="188945c20290944b" providerId="LiveId" clId="{0EAEB74B-2799-F742-AB12-15E9C5CCDB8F}" dt="2023-02-12T11:32:17.747" v="319" actId="1076"/>
          <ac:spMkLst>
            <pc:docMk/>
            <pc:sldMk cId="2563899813" sldId="276"/>
            <ac:spMk id="5" creationId="{DFF2EA0A-1D10-1435-AB44-E191626594CF}"/>
          </ac:spMkLst>
        </pc:spChg>
        <pc:picChg chg="add mod ord">
          <ac:chgData name="Лиза Закутасова" userId="188945c20290944b" providerId="LiveId" clId="{0EAEB74B-2799-F742-AB12-15E9C5CCDB8F}" dt="2023-02-12T11:31:35.123" v="307" actId="14100"/>
          <ac:picMkLst>
            <pc:docMk/>
            <pc:sldMk cId="2563899813" sldId="276"/>
            <ac:picMk id="4" creationId="{B883C9E9-6891-715E-CC55-824741E7191D}"/>
          </ac:picMkLst>
        </pc:picChg>
      </pc:sldChg>
      <pc:sldChg chg="delSp modSp new">
        <pc:chgData name="Лиза Закутасова" userId="188945c20290944b" providerId="LiveId" clId="{0EAEB74B-2799-F742-AB12-15E9C5CCDB8F}" dt="2023-02-13T13:56:56.883" v="779" actId="14100"/>
        <pc:sldMkLst>
          <pc:docMk/>
          <pc:sldMk cId="2945836801" sldId="277"/>
        </pc:sldMkLst>
        <pc:spChg chg="del">
          <ac:chgData name="Лиза Закутасова" userId="188945c20290944b" providerId="LiveId" clId="{0EAEB74B-2799-F742-AB12-15E9C5CCDB8F}" dt="2023-02-12T11:32:27.608" v="321" actId="478"/>
          <ac:spMkLst>
            <pc:docMk/>
            <pc:sldMk cId="2945836801" sldId="277"/>
            <ac:spMk id="2" creationId="{B7C79544-2146-F6B3-770F-5836481CF1BD}"/>
          </ac:spMkLst>
        </pc:spChg>
        <pc:spChg chg="mod">
          <ac:chgData name="Лиза Закутасова" userId="188945c20290944b" providerId="LiveId" clId="{0EAEB74B-2799-F742-AB12-15E9C5CCDB8F}" dt="2023-02-13T13:56:56.883" v="779" actId="14100"/>
          <ac:spMkLst>
            <pc:docMk/>
            <pc:sldMk cId="2945836801" sldId="277"/>
            <ac:spMk id="3" creationId="{9CF029EC-A56D-8ADC-5E90-7DB820D32969}"/>
          </ac:spMkLst>
        </pc:spChg>
      </pc:sldChg>
      <pc:sldChg chg="modSp new">
        <pc:chgData name="Лиза Закутасова" userId="188945c20290944b" providerId="LiveId" clId="{0EAEB74B-2799-F742-AB12-15E9C5CCDB8F}" dt="2023-02-13T13:57:11.709" v="783" actId="27636"/>
        <pc:sldMkLst>
          <pc:docMk/>
          <pc:sldMk cId="731258315" sldId="278"/>
        </pc:sldMkLst>
        <pc:spChg chg="mod">
          <ac:chgData name="Лиза Закутасова" userId="188945c20290944b" providerId="LiveId" clId="{0EAEB74B-2799-F742-AB12-15E9C5CCDB8F}" dt="2023-02-12T11:34:10.506" v="330" actId="22"/>
          <ac:spMkLst>
            <pc:docMk/>
            <pc:sldMk cId="731258315" sldId="278"/>
            <ac:spMk id="2" creationId="{5AAE6F05-BEFC-F2DA-5E4C-1D30FC8AFCD6}"/>
          </ac:spMkLst>
        </pc:spChg>
        <pc:spChg chg="mod">
          <ac:chgData name="Лиза Закутасова" userId="188945c20290944b" providerId="LiveId" clId="{0EAEB74B-2799-F742-AB12-15E9C5CCDB8F}" dt="2023-02-13T13:57:11.709" v="783" actId="27636"/>
          <ac:spMkLst>
            <pc:docMk/>
            <pc:sldMk cId="731258315" sldId="278"/>
            <ac:spMk id="3" creationId="{E91543D8-F54D-1633-CE31-D4FE0FEADA15}"/>
          </ac:spMkLst>
        </pc:spChg>
      </pc:sldChg>
      <pc:sldChg chg="modSp new del">
        <pc:chgData name="Лиза Закутасова" userId="188945c20290944b" providerId="LiveId" clId="{0EAEB74B-2799-F742-AB12-15E9C5CCDB8F}" dt="2023-02-12T11:37:21.245" v="342" actId="2696"/>
        <pc:sldMkLst>
          <pc:docMk/>
          <pc:sldMk cId="3056570021" sldId="279"/>
        </pc:sldMkLst>
        <pc:spChg chg="mod">
          <ac:chgData name="Лиза Закутасова" userId="188945c20290944b" providerId="LiveId" clId="{0EAEB74B-2799-F742-AB12-15E9C5CCDB8F}" dt="2023-02-12T11:35:43.602" v="337" actId="27636"/>
          <ac:spMkLst>
            <pc:docMk/>
            <pc:sldMk cId="3056570021" sldId="279"/>
            <ac:spMk id="2" creationId="{188AF1B3-93C1-3407-7280-39900102A388}"/>
          </ac:spMkLst>
        </pc:spChg>
        <pc:spChg chg="mod">
          <ac:chgData name="Лиза Закутасова" userId="188945c20290944b" providerId="LiveId" clId="{0EAEB74B-2799-F742-AB12-15E9C5CCDB8F}" dt="2023-02-12T11:36:42.513" v="339" actId="14100"/>
          <ac:spMkLst>
            <pc:docMk/>
            <pc:sldMk cId="3056570021" sldId="279"/>
            <ac:spMk id="3" creationId="{BADAD6E2-5742-5E1C-F4B7-E3D2253F1D26}"/>
          </ac:spMkLst>
        </pc:spChg>
      </pc:sldChg>
      <pc:sldChg chg="modSp new">
        <pc:chgData name="Лиза Закутасова" userId="188945c20290944b" providerId="LiveId" clId="{0EAEB74B-2799-F742-AB12-15E9C5CCDB8F}" dt="2023-02-13T13:59:28.871" v="798" actId="27636"/>
        <pc:sldMkLst>
          <pc:docMk/>
          <pc:sldMk cId="2900239420" sldId="280"/>
        </pc:sldMkLst>
        <pc:spChg chg="mod">
          <ac:chgData name="Лиза Закутасова" userId="188945c20290944b" providerId="LiveId" clId="{0EAEB74B-2799-F742-AB12-15E9C5CCDB8F}" dt="2023-02-13T13:58:44.474" v="787" actId="20577"/>
          <ac:spMkLst>
            <pc:docMk/>
            <pc:sldMk cId="2900239420" sldId="280"/>
            <ac:spMk id="2" creationId="{E24CDEE7-0983-B41F-CD31-81B9FB5D7758}"/>
          </ac:spMkLst>
        </pc:spChg>
        <pc:spChg chg="mod">
          <ac:chgData name="Лиза Закутасова" userId="188945c20290944b" providerId="LiveId" clId="{0EAEB74B-2799-F742-AB12-15E9C5CCDB8F}" dt="2023-02-13T13:59:28.871" v="798" actId="27636"/>
          <ac:spMkLst>
            <pc:docMk/>
            <pc:sldMk cId="2900239420" sldId="280"/>
            <ac:spMk id="3" creationId="{C11C7A8C-901E-5DD6-9010-1E66A473FA4E}"/>
          </ac:spMkLst>
        </pc:spChg>
      </pc:sldChg>
      <pc:sldChg chg="modSp new">
        <pc:chgData name="Лиза Закутасова" userId="188945c20290944b" providerId="LiveId" clId="{0EAEB74B-2799-F742-AB12-15E9C5CCDB8F}" dt="2023-02-13T13:59:28.655" v="797" actId="27636"/>
        <pc:sldMkLst>
          <pc:docMk/>
          <pc:sldMk cId="537248707" sldId="281"/>
        </pc:sldMkLst>
        <pc:spChg chg="mod">
          <ac:chgData name="Лиза Закутасова" userId="188945c20290944b" providerId="LiveId" clId="{0EAEB74B-2799-F742-AB12-15E9C5CCDB8F}" dt="2023-02-12T11:41:56.887" v="361" actId="20577"/>
          <ac:spMkLst>
            <pc:docMk/>
            <pc:sldMk cId="537248707" sldId="281"/>
            <ac:spMk id="2" creationId="{7EACC598-C531-5FBA-C692-76DFE85B2053}"/>
          </ac:spMkLst>
        </pc:spChg>
        <pc:spChg chg="mod">
          <ac:chgData name="Лиза Закутасова" userId="188945c20290944b" providerId="LiveId" clId="{0EAEB74B-2799-F742-AB12-15E9C5CCDB8F}" dt="2023-02-13T13:59:28.655" v="797" actId="27636"/>
          <ac:spMkLst>
            <pc:docMk/>
            <pc:sldMk cId="537248707" sldId="281"/>
            <ac:spMk id="3" creationId="{682FF72B-1873-A5EA-DB6C-FF2C5B3CDB01}"/>
          </ac:spMkLst>
        </pc:spChg>
      </pc:sldChg>
      <pc:sldChg chg="modSp new">
        <pc:chgData name="Лиза Закутасова" userId="188945c20290944b" providerId="LiveId" clId="{0EAEB74B-2799-F742-AB12-15E9C5CCDB8F}" dt="2023-02-12T11:43:09.221" v="379" actId="27636"/>
        <pc:sldMkLst>
          <pc:docMk/>
          <pc:sldMk cId="1424502022" sldId="282"/>
        </pc:sldMkLst>
        <pc:spChg chg="mod">
          <ac:chgData name="Лиза Закутасова" userId="188945c20290944b" providerId="LiveId" clId="{0EAEB74B-2799-F742-AB12-15E9C5CCDB8F}" dt="2023-02-12T11:42:28.052" v="377" actId="20577"/>
          <ac:spMkLst>
            <pc:docMk/>
            <pc:sldMk cId="1424502022" sldId="282"/>
            <ac:spMk id="2" creationId="{F597CD10-6ED7-3B2C-6C5A-3E2EA2CFB56D}"/>
          </ac:spMkLst>
        </pc:spChg>
        <pc:spChg chg="mod">
          <ac:chgData name="Лиза Закутасова" userId="188945c20290944b" providerId="LiveId" clId="{0EAEB74B-2799-F742-AB12-15E9C5CCDB8F}" dt="2023-02-12T11:43:09.221" v="379" actId="27636"/>
          <ac:spMkLst>
            <pc:docMk/>
            <pc:sldMk cId="1424502022" sldId="282"/>
            <ac:spMk id="3" creationId="{0FD706E9-8221-BCE8-9C70-A7ACA9400E8B}"/>
          </ac:spMkLst>
        </pc:spChg>
      </pc:sldChg>
      <pc:sldChg chg="addSp delSp modSp new">
        <pc:chgData name="Лиза Закутасова" userId="188945c20290944b" providerId="LiveId" clId="{0EAEB74B-2799-F742-AB12-15E9C5CCDB8F}" dt="2023-02-12T11:45:01.354" v="397" actId="1076"/>
        <pc:sldMkLst>
          <pc:docMk/>
          <pc:sldMk cId="4011617567" sldId="283"/>
        </pc:sldMkLst>
        <pc:spChg chg="del">
          <ac:chgData name="Лиза Закутасова" userId="188945c20290944b" providerId="LiveId" clId="{0EAEB74B-2799-F742-AB12-15E9C5CCDB8F}" dt="2023-02-12T11:44:05.685" v="381" actId="931"/>
          <ac:spMkLst>
            <pc:docMk/>
            <pc:sldMk cId="4011617567" sldId="283"/>
            <ac:spMk id="3" creationId="{564D3A3F-B9D6-7D51-43B0-BA56BAA46394}"/>
          </ac:spMkLst>
        </pc:spChg>
        <pc:spChg chg="add mod">
          <ac:chgData name="Лиза Закутасова" userId="188945c20290944b" providerId="LiveId" clId="{0EAEB74B-2799-F742-AB12-15E9C5CCDB8F}" dt="2023-02-12T11:45:01.354" v="397" actId="1076"/>
          <ac:spMkLst>
            <pc:docMk/>
            <pc:sldMk cId="4011617567" sldId="283"/>
            <ac:spMk id="5" creationId="{3196063F-0455-67BB-2B69-7FC5256D9EB6}"/>
          </ac:spMkLst>
        </pc:spChg>
        <pc:picChg chg="add mod ord">
          <ac:chgData name="Лиза Закутасова" userId="188945c20290944b" providerId="LiveId" clId="{0EAEB74B-2799-F742-AB12-15E9C5CCDB8F}" dt="2023-02-12T11:44:14.787" v="384" actId="14100"/>
          <ac:picMkLst>
            <pc:docMk/>
            <pc:sldMk cId="4011617567" sldId="283"/>
            <ac:picMk id="4" creationId="{564AA9FC-B8A0-ED9A-1587-8DA594DD21AB}"/>
          </ac:picMkLst>
        </pc:picChg>
      </pc:sldChg>
      <pc:sldChg chg="delSp modSp new">
        <pc:chgData name="Лиза Закутасова" userId="188945c20290944b" providerId="LiveId" clId="{0EAEB74B-2799-F742-AB12-15E9C5CCDB8F}" dt="2023-02-13T13:59:41.272" v="799" actId="12"/>
        <pc:sldMkLst>
          <pc:docMk/>
          <pc:sldMk cId="2060918027" sldId="284"/>
        </pc:sldMkLst>
        <pc:spChg chg="del">
          <ac:chgData name="Лиза Закутасова" userId="188945c20290944b" providerId="LiveId" clId="{0EAEB74B-2799-F742-AB12-15E9C5CCDB8F}" dt="2023-02-12T11:45:09.805" v="399" actId="478"/>
          <ac:spMkLst>
            <pc:docMk/>
            <pc:sldMk cId="2060918027" sldId="284"/>
            <ac:spMk id="2" creationId="{37E128CF-65C7-418B-0EF2-D395E587174C}"/>
          </ac:spMkLst>
        </pc:spChg>
        <pc:spChg chg="mod">
          <ac:chgData name="Лиза Закутасова" userId="188945c20290944b" providerId="LiveId" clId="{0EAEB74B-2799-F742-AB12-15E9C5CCDB8F}" dt="2023-02-13T13:59:41.272" v="799" actId="12"/>
          <ac:spMkLst>
            <pc:docMk/>
            <pc:sldMk cId="2060918027" sldId="284"/>
            <ac:spMk id="3" creationId="{C60EEFC4-106A-CEAB-7719-B5713B0A8676}"/>
          </ac:spMkLst>
        </pc:spChg>
      </pc:sldChg>
      <pc:sldChg chg="modSp new">
        <pc:chgData name="Лиза Закутасова" userId="188945c20290944b" providerId="LiveId" clId="{0EAEB74B-2799-F742-AB12-15E9C5CCDB8F}" dt="2023-02-13T14:00:44.512" v="814" actId="27636"/>
        <pc:sldMkLst>
          <pc:docMk/>
          <pc:sldMk cId="1295393822" sldId="285"/>
        </pc:sldMkLst>
        <pc:spChg chg="mod">
          <ac:chgData name="Лиза Закутасова" userId="188945c20290944b" providerId="LiveId" clId="{0EAEB74B-2799-F742-AB12-15E9C5CCDB8F}" dt="2023-02-13T14:00:05.351" v="803" actId="20577"/>
          <ac:spMkLst>
            <pc:docMk/>
            <pc:sldMk cId="1295393822" sldId="285"/>
            <ac:spMk id="2" creationId="{511B5EB5-603B-F79A-D509-2D809F44BE7C}"/>
          </ac:spMkLst>
        </pc:spChg>
        <pc:spChg chg="mod">
          <ac:chgData name="Лиза Закутасова" userId="188945c20290944b" providerId="LiveId" clId="{0EAEB74B-2799-F742-AB12-15E9C5CCDB8F}" dt="2023-02-13T14:00:44.512" v="814" actId="27636"/>
          <ac:spMkLst>
            <pc:docMk/>
            <pc:sldMk cId="1295393822" sldId="285"/>
            <ac:spMk id="3" creationId="{78EC0196-4F80-FC49-6562-77FAB962AEC6}"/>
          </ac:spMkLst>
        </pc:spChg>
      </pc:sldChg>
      <pc:sldChg chg="modSp new">
        <pc:chgData name="Лиза Закутасова" userId="188945c20290944b" providerId="LiveId" clId="{0EAEB74B-2799-F742-AB12-15E9C5CCDB8F}" dt="2023-02-13T14:01:01.761" v="821" actId="27636"/>
        <pc:sldMkLst>
          <pc:docMk/>
          <pc:sldMk cId="2198227356" sldId="286"/>
        </pc:sldMkLst>
        <pc:spChg chg="mod">
          <ac:chgData name="Лиза Закутасова" userId="188945c20290944b" providerId="LiveId" clId="{0EAEB74B-2799-F742-AB12-15E9C5CCDB8F}" dt="2023-02-13T14:00:51.743" v="817" actId="20577"/>
          <ac:spMkLst>
            <pc:docMk/>
            <pc:sldMk cId="2198227356" sldId="286"/>
            <ac:spMk id="2" creationId="{4F11632F-F0AD-4D7F-86A5-E5E5E1A01C77}"/>
          </ac:spMkLst>
        </pc:spChg>
        <pc:spChg chg="mod">
          <ac:chgData name="Лиза Закутасова" userId="188945c20290944b" providerId="LiveId" clId="{0EAEB74B-2799-F742-AB12-15E9C5CCDB8F}" dt="2023-02-13T14:01:01.761" v="821" actId="27636"/>
          <ac:spMkLst>
            <pc:docMk/>
            <pc:sldMk cId="2198227356" sldId="286"/>
            <ac:spMk id="3" creationId="{324B3961-061A-CC4C-A6BD-B6708B2B821A}"/>
          </ac:spMkLst>
        </pc:spChg>
      </pc:sldChg>
      <pc:sldChg chg="modSp new">
        <pc:chgData name="Лиза Закутасова" userId="188945c20290944b" providerId="LiveId" clId="{0EAEB74B-2799-F742-AB12-15E9C5CCDB8F}" dt="2023-02-13T14:01:43.724" v="829" actId="27636"/>
        <pc:sldMkLst>
          <pc:docMk/>
          <pc:sldMk cId="234509233" sldId="287"/>
        </pc:sldMkLst>
        <pc:spChg chg="mod">
          <ac:chgData name="Лиза Закутасова" userId="188945c20290944b" providerId="LiveId" clId="{0EAEB74B-2799-F742-AB12-15E9C5CCDB8F}" dt="2023-02-12T11:47:20.160" v="417" actId="20577"/>
          <ac:spMkLst>
            <pc:docMk/>
            <pc:sldMk cId="234509233" sldId="287"/>
            <ac:spMk id="2" creationId="{CFA2D45C-239B-1C6D-FD20-C07BBB41D949}"/>
          </ac:spMkLst>
        </pc:spChg>
        <pc:spChg chg="mod">
          <ac:chgData name="Лиза Закутасова" userId="188945c20290944b" providerId="LiveId" clId="{0EAEB74B-2799-F742-AB12-15E9C5CCDB8F}" dt="2023-02-13T14:01:43.724" v="829" actId="27636"/>
          <ac:spMkLst>
            <pc:docMk/>
            <pc:sldMk cId="234509233" sldId="287"/>
            <ac:spMk id="3" creationId="{E50FF0C9-93C9-1EF9-86C6-7135F26A6E78}"/>
          </ac:spMkLst>
        </pc:spChg>
      </pc:sldChg>
      <pc:sldChg chg="modSp new">
        <pc:chgData name="Лиза Закутасова" userId="188945c20290944b" providerId="LiveId" clId="{0EAEB74B-2799-F742-AB12-15E9C5CCDB8F}" dt="2023-02-13T14:01:43.385" v="828" actId="255"/>
        <pc:sldMkLst>
          <pc:docMk/>
          <pc:sldMk cId="4202610592" sldId="288"/>
        </pc:sldMkLst>
        <pc:spChg chg="mod">
          <ac:chgData name="Лиза Закутасова" userId="188945c20290944b" providerId="LiveId" clId="{0EAEB74B-2799-F742-AB12-15E9C5CCDB8F}" dt="2023-02-12T11:48:28.135" v="427" actId="20577"/>
          <ac:spMkLst>
            <pc:docMk/>
            <pc:sldMk cId="4202610592" sldId="288"/>
            <ac:spMk id="2" creationId="{33783B24-8AA8-B6AE-7B10-00C08D5F7818}"/>
          </ac:spMkLst>
        </pc:spChg>
        <pc:spChg chg="mod">
          <ac:chgData name="Лиза Закутасова" userId="188945c20290944b" providerId="LiveId" clId="{0EAEB74B-2799-F742-AB12-15E9C5CCDB8F}" dt="2023-02-13T14:01:43.385" v="828" actId="255"/>
          <ac:spMkLst>
            <pc:docMk/>
            <pc:sldMk cId="4202610592" sldId="288"/>
            <ac:spMk id="3" creationId="{5985F567-910F-2127-9936-898AB37366C8}"/>
          </ac:spMkLst>
        </pc:spChg>
      </pc:sldChg>
      <pc:sldChg chg="addSp delSp modSp new">
        <pc:chgData name="Лиза Закутасова" userId="188945c20290944b" providerId="LiveId" clId="{0EAEB74B-2799-F742-AB12-15E9C5CCDB8F}" dt="2023-02-12T11:50:11.446" v="444" actId="1076"/>
        <pc:sldMkLst>
          <pc:docMk/>
          <pc:sldMk cId="1925795517" sldId="289"/>
        </pc:sldMkLst>
        <pc:spChg chg="del">
          <ac:chgData name="Лиза Закутасова" userId="188945c20290944b" providerId="LiveId" clId="{0EAEB74B-2799-F742-AB12-15E9C5CCDB8F}" dt="2023-02-12T11:49:17.278" v="429" actId="931"/>
          <ac:spMkLst>
            <pc:docMk/>
            <pc:sldMk cId="1925795517" sldId="289"/>
            <ac:spMk id="3" creationId="{7560D9B0-CF4D-F15E-B6CD-2C37A8672FC4}"/>
          </ac:spMkLst>
        </pc:spChg>
        <pc:spChg chg="add mod">
          <ac:chgData name="Лиза Закутасова" userId="188945c20290944b" providerId="LiveId" clId="{0EAEB74B-2799-F742-AB12-15E9C5CCDB8F}" dt="2023-02-12T11:50:11.446" v="444" actId="1076"/>
          <ac:spMkLst>
            <pc:docMk/>
            <pc:sldMk cId="1925795517" sldId="289"/>
            <ac:spMk id="5" creationId="{613679BE-5268-2C0B-B4CE-74EFE7C9B640}"/>
          </ac:spMkLst>
        </pc:spChg>
        <pc:picChg chg="add mod ord">
          <ac:chgData name="Лиза Закутасова" userId="188945c20290944b" providerId="LiveId" clId="{0EAEB74B-2799-F742-AB12-15E9C5CCDB8F}" dt="2023-02-12T11:49:28.611" v="432" actId="14100"/>
          <ac:picMkLst>
            <pc:docMk/>
            <pc:sldMk cId="1925795517" sldId="289"/>
            <ac:picMk id="4" creationId="{A42E7221-01FE-7652-076B-C44E0A465FC6}"/>
          </ac:picMkLst>
        </pc:picChg>
      </pc:sldChg>
      <pc:sldChg chg="delSp modSp new">
        <pc:chgData name="Лиза Закутасова" userId="188945c20290944b" providerId="LiveId" clId="{0EAEB74B-2799-F742-AB12-15E9C5CCDB8F}" dt="2023-02-13T14:02:01.019" v="832" actId="207"/>
        <pc:sldMkLst>
          <pc:docMk/>
          <pc:sldMk cId="4180558579" sldId="290"/>
        </pc:sldMkLst>
        <pc:spChg chg="del">
          <ac:chgData name="Лиза Закутасова" userId="188945c20290944b" providerId="LiveId" clId="{0EAEB74B-2799-F742-AB12-15E9C5CCDB8F}" dt="2023-02-12T11:50:20.560" v="446" actId="478"/>
          <ac:spMkLst>
            <pc:docMk/>
            <pc:sldMk cId="4180558579" sldId="290"/>
            <ac:spMk id="2" creationId="{0D3A84FD-1BC2-CFEA-49EC-C1BA3772D7F1}"/>
          </ac:spMkLst>
        </pc:spChg>
        <pc:spChg chg="mod">
          <ac:chgData name="Лиза Закутасова" userId="188945c20290944b" providerId="LiveId" clId="{0EAEB74B-2799-F742-AB12-15E9C5CCDB8F}" dt="2023-02-13T14:02:01.019" v="832" actId="207"/>
          <ac:spMkLst>
            <pc:docMk/>
            <pc:sldMk cId="4180558579" sldId="290"/>
            <ac:spMk id="3" creationId="{483E0189-4A3D-282F-C84F-F8C393599978}"/>
          </ac:spMkLst>
        </pc:spChg>
      </pc:sldChg>
      <pc:sldChg chg="modSp new">
        <pc:chgData name="Лиза Закутасова" userId="188945c20290944b" providerId="LiveId" clId="{0EAEB74B-2799-F742-AB12-15E9C5CCDB8F}" dt="2023-02-13T14:02:14.468" v="836" actId="27636"/>
        <pc:sldMkLst>
          <pc:docMk/>
          <pc:sldMk cId="2792639128" sldId="291"/>
        </pc:sldMkLst>
        <pc:spChg chg="mod">
          <ac:chgData name="Лиза Закутасова" userId="188945c20290944b" providerId="LiveId" clId="{0EAEB74B-2799-F742-AB12-15E9C5CCDB8F}" dt="2023-02-12T11:53:49.532" v="469" actId="20577"/>
          <ac:spMkLst>
            <pc:docMk/>
            <pc:sldMk cId="2792639128" sldId="291"/>
            <ac:spMk id="2" creationId="{5C8EFC6E-E05B-E668-6A39-D012A1221CA0}"/>
          </ac:spMkLst>
        </pc:spChg>
        <pc:spChg chg="mod">
          <ac:chgData name="Лиза Закутасова" userId="188945c20290944b" providerId="LiveId" clId="{0EAEB74B-2799-F742-AB12-15E9C5CCDB8F}" dt="2023-02-13T14:02:14.468" v="836" actId="27636"/>
          <ac:spMkLst>
            <pc:docMk/>
            <pc:sldMk cId="2792639128" sldId="291"/>
            <ac:spMk id="3" creationId="{F33DDA69-08E1-E70E-E6D6-2B529990BC2D}"/>
          </ac:spMkLst>
        </pc:spChg>
      </pc:sldChg>
      <pc:sldChg chg="modSp new">
        <pc:chgData name="Лиза Закутасова" userId="188945c20290944b" providerId="LiveId" clId="{0EAEB74B-2799-F742-AB12-15E9C5CCDB8F}" dt="2023-02-12T11:54:39.754" v="477" actId="20577"/>
        <pc:sldMkLst>
          <pc:docMk/>
          <pc:sldMk cId="1434917151" sldId="292"/>
        </pc:sldMkLst>
        <pc:spChg chg="mod">
          <ac:chgData name="Лиза Закутасова" userId="188945c20290944b" providerId="LiveId" clId="{0EAEB74B-2799-F742-AB12-15E9C5CCDB8F}" dt="2023-02-12T11:54:39.754" v="477" actId="20577"/>
          <ac:spMkLst>
            <pc:docMk/>
            <pc:sldMk cId="1434917151" sldId="292"/>
            <ac:spMk id="2" creationId="{1D7EFD5B-4928-9D2D-ED7B-C528A766668E}"/>
          </ac:spMkLst>
        </pc:spChg>
        <pc:spChg chg="mod">
          <ac:chgData name="Лиза Закутасова" userId="188945c20290944b" providerId="LiveId" clId="{0EAEB74B-2799-F742-AB12-15E9C5CCDB8F}" dt="2023-02-12T11:54:28.919" v="472" actId="27636"/>
          <ac:spMkLst>
            <pc:docMk/>
            <pc:sldMk cId="1434917151" sldId="292"/>
            <ac:spMk id="3" creationId="{EAE689BF-5993-44B2-FA73-407B6F889B7D}"/>
          </ac:spMkLst>
        </pc:spChg>
      </pc:sldChg>
      <pc:sldChg chg="modSp new">
        <pc:chgData name="Лиза Закутасова" userId="188945c20290944b" providerId="LiveId" clId="{0EAEB74B-2799-F742-AB12-15E9C5CCDB8F}" dt="2023-02-12T11:56:10.478" v="485" actId="20577"/>
        <pc:sldMkLst>
          <pc:docMk/>
          <pc:sldMk cId="653057535" sldId="293"/>
        </pc:sldMkLst>
        <pc:spChg chg="mod">
          <ac:chgData name="Лиза Закутасова" userId="188945c20290944b" providerId="LiveId" clId="{0EAEB74B-2799-F742-AB12-15E9C5CCDB8F}" dt="2023-02-12T11:56:10.478" v="485" actId="20577"/>
          <ac:spMkLst>
            <pc:docMk/>
            <pc:sldMk cId="653057535" sldId="293"/>
            <ac:spMk id="2" creationId="{6D152C5A-D878-97E4-6C9D-30D49A81EE4B}"/>
          </ac:spMkLst>
        </pc:spChg>
        <pc:spChg chg="mod">
          <ac:chgData name="Лиза Закутасова" userId="188945c20290944b" providerId="LiveId" clId="{0EAEB74B-2799-F742-AB12-15E9C5CCDB8F}" dt="2023-02-12T11:55:54.036" v="479" actId="22"/>
          <ac:spMkLst>
            <pc:docMk/>
            <pc:sldMk cId="653057535" sldId="293"/>
            <ac:spMk id="3" creationId="{C3B8AC04-CAAA-D2D3-B96F-BA98756B2CCF}"/>
          </ac:spMkLst>
        </pc:spChg>
      </pc:sldChg>
      <pc:sldChg chg="addSp delSp modSp new">
        <pc:chgData name="Лиза Закутасова" userId="188945c20290944b" providerId="LiveId" clId="{0EAEB74B-2799-F742-AB12-15E9C5CCDB8F}" dt="2023-02-12T11:59:39.708" v="508" actId="1076"/>
        <pc:sldMkLst>
          <pc:docMk/>
          <pc:sldMk cId="2813467598" sldId="294"/>
        </pc:sldMkLst>
        <pc:spChg chg="del">
          <ac:chgData name="Лиза Закутасова" userId="188945c20290944b" providerId="LiveId" clId="{0EAEB74B-2799-F742-AB12-15E9C5CCDB8F}" dt="2023-02-12T11:58:11.859" v="492" actId="931"/>
          <ac:spMkLst>
            <pc:docMk/>
            <pc:sldMk cId="2813467598" sldId="294"/>
            <ac:spMk id="3" creationId="{777CC8D1-591A-99E1-3A3A-8CF137FC9263}"/>
          </ac:spMkLst>
        </pc:spChg>
        <pc:spChg chg="add mod">
          <ac:chgData name="Лиза Закутасова" userId="188945c20290944b" providerId="LiveId" clId="{0EAEB74B-2799-F742-AB12-15E9C5CCDB8F}" dt="2023-02-12T11:59:39.708" v="508" actId="1076"/>
          <ac:spMkLst>
            <pc:docMk/>
            <pc:sldMk cId="2813467598" sldId="294"/>
            <ac:spMk id="5" creationId="{4FE365B7-51FA-9058-56F9-BBEA996DFD75}"/>
          </ac:spMkLst>
        </pc:spChg>
        <pc:picChg chg="add mod ord">
          <ac:chgData name="Лиза Закутасова" userId="188945c20290944b" providerId="LiveId" clId="{0EAEB74B-2799-F742-AB12-15E9C5CCDB8F}" dt="2023-02-12T11:58:23.636" v="495" actId="14100"/>
          <ac:picMkLst>
            <pc:docMk/>
            <pc:sldMk cId="2813467598" sldId="294"/>
            <ac:picMk id="4" creationId="{15B269BD-0776-CAD3-03B1-B8E73EB1BECF}"/>
          </ac:picMkLst>
        </pc:picChg>
      </pc:sldChg>
      <pc:sldChg chg="addSp delSp modSp new">
        <pc:chgData name="Лиза Закутасова" userId="188945c20290944b" providerId="LiveId" clId="{0EAEB74B-2799-F742-AB12-15E9C5CCDB8F}" dt="2023-02-12T11:57:51.749" v="491" actId="14100"/>
        <pc:sldMkLst>
          <pc:docMk/>
          <pc:sldMk cId="1516191255" sldId="295"/>
        </pc:sldMkLst>
        <pc:spChg chg="del">
          <ac:chgData name="Лиза Закутасова" userId="188945c20290944b" providerId="LiveId" clId="{0EAEB74B-2799-F742-AB12-15E9C5CCDB8F}" dt="2023-02-12T11:57:36.384" v="488" actId="931"/>
          <ac:spMkLst>
            <pc:docMk/>
            <pc:sldMk cId="1516191255" sldId="295"/>
            <ac:spMk id="3" creationId="{4FDD314B-56D8-D1CB-4045-B786C2DD8F98}"/>
          </ac:spMkLst>
        </pc:spChg>
        <pc:picChg chg="add mod ord">
          <ac:chgData name="Лиза Закутасова" userId="188945c20290944b" providerId="LiveId" clId="{0EAEB74B-2799-F742-AB12-15E9C5CCDB8F}" dt="2023-02-12T11:57:51.749" v="491" actId="14100"/>
          <ac:picMkLst>
            <pc:docMk/>
            <pc:sldMk cId="1516191255" sldId="295"/>
            <ac:picMk id="4" creationId="{F211974C-0FF9-0CA8-A183-7F8796B72BF6}"/>
          </ac:picMkLst>
        </pc:picChg>
      </pc:sldChg>
      <pc:sldChg chg="delSp modSp new">
        <pc:chgData name="Лиза Закутасова" userId="188945c20290944b" providerId="LiveId" clId="{0EAEB74B-2799-F742-AB12-15E9C5CCDB8F}" dt="2023-02-12T12:00:37.093" v="512" actId="22"/>
        <pc:sldMkLst>
          <pc:docMk/>
          <pc:sldMk cId="11683895" sldId="296"/>
        </pc:sldMkLst>
        <pc:spChg chg="del">
          <ac:chgData name="Лиза Закутасова" userId="188945c20290944b" providerId="LiveId" clId="{0EAEB74B-2799-F742-AB12-15E9C5CCDB8F}" dt="2023-02-12T12:00:24.583" v="510" actId="478"/>
          <ac:spMkLst>
            <pc:docMk/>
            <pc:sldMk cId="11683895" sldId="296"/>
            <ac:spMk id="2" creationId="{1F6F1BCC-2AEC-97CB-D492-8D71969294A8}"/>
          </ac:spMkLst>
        </pc:spChg>
        <pc:spChg chg="mod">
          <ac:chgData name="Лиза Закутасова" userId="188945c20290944b" providerId="LiveId" clId="{0EAEB74B-2799-F742-AB12-15E9C5CCDB8F}" dt="2023-02-12T12:00:37.093" v="512" actId="22"/>
          <ac:spMkLst>
            <pc:docMk/>
            <pc:sldMk cId="11683895" sldId="296"/>
            <ac:spMk id="3" creationId="{909D712F-ADA8-0D53-1557-29F01787AD5C}"/>
          </ac:spMkLst>
        </pc:spChg>
      </pc:sldChg>
      <pc:sldChg chg="modSp new">
        <pc:chgData name="Лиза Закутасова" userId="188945c20290944b" providerId="LiveId" clId="{0EAEB74B-2799-F742-AB12-15E9C5CCDB8F}" dt="2023-02-13T14:02:41.453" v="840" actId="14100"/>
        <pc:sldMkLst>
          <pc:docMk/>
          <pc:sldMk cId="1852697706" sldId="297"/>
        </pc:sldMkLst>
        <pc:spChg chg="mod">
          <ac:chgData name="Лиза Закутасова" userId="188945c20290944b" providerId="LiveId" clId="{0EAEB74B-2799-F742-AB12-15E9C5CCDB8F}" dt="2023-02-12T12:01:32.235" v="523" actId="20577"/>
          <ac:spMkLst>
            <pc:docMk/>
            <pc:sldMk cId="1852697706" sldId="297"/>
            <ac:spMk id="2" creationId="{2FC7E18E-02FD-CFE8-0C60-9981EFF53CED}"/>
          </ac:spMkLst>
        </pc:spChg>
        <pc:spChg chg="mod">
          <ac:chgData name="Лиза Закутасова" userId="188945c20290944b" providerId="LiveId" clId="{0EAEB74B-2799-F742-AB12-15E9C5CCDB8F}" dt="2023-02-13T14:02:41.453" v="840" actId="14100"/>
          <ac:spMkLst>
            <pc:docMk/>
            <pc:sldMk cId="1852697706" sldId="297"/>
            <ac:spMk id="3" creationId="{E40536DA-FD98-544F-56B2-08830C07B940}"/>
          </ac:spMkLst>
        </pc:spChg>
      </pc:sldChg>
      <pc:sldChg chg="modSp new">
        <pc:chgData name="Лиза Закутасова" userId="188945c20290944b" providerId="LiveId" clId="{0EAEB74B-2799-F742-AB12-15E9C5CCDB8F}" dt="2023-02-13T14:03:00.117" v="847" actId="113"/>
        <pc:sldMkLst>
          <pc:docMk/>
          <pc:sldMk cId="438970189" sldId="298"/>
        </pc:sldMkLst>
        <pc:spChg chg="mod">
          <ac:chgData name="Лиза Закутасова" userId="188945c20290944b" providerId="LiveId" clId="{0EAEB74B-2799-F742-AB12-15E9C5CCDB8F}" dt="2023-02-12T12:02:58.864" v="549" actId="20577"/>
          <ac:spMkLst>
            <pc:docMk/>
            <pc:sldMk cId="438970189" sldId="298"/>
            <ac:spMk id="2" creationId="{7748D8B5-3BF0-B21D-3E7B-96C0C305EB81}"/>
          </ac:spMkLst>
        </pc:spChg>
        <pc:spChg chg="mod">
          <ac:chgData name="Лиза Закутасова" userId="188945c20290944b" providerId="LiveId" clId="{0EAEB74B-2799-F742-AB12-15E9C5CCDB8F}" dt="2023-02-13T14:03:00.117" v="847" actId="113"/>
          <ac:spMkLst>
            <pc:docMk/>
            <pc:sldMk cId="438970189" sldId="298"/>
            <ac:spMk id="3" creationId="{EC3CA570-C7A6-78F2-D68B-6A00C0A7DD08}"/>
          </ac:spMkLst>
        </pc:spChg>
      </pc:sldChg>
      <pc:sldChg chg="modSp new">
        <pc:chgData name="Лиза Закутасова" userId="188945c20290944b" providerId="LiveId" clId="{0EAEB74B-2799-F742-AB12-15E9C5CCDB8F}" dt="2023-02-13T14:03:12.082" v="851" actId="14100"/>
        <pc:sldMkLst>
          <pc:docMk/>
          <pc:sldMk cId="346662436" sldId="299"/>
        </pc:sldMkLst>
        <pc:spChg chg="mod">
          <ac:chgData name="Лиза Закутасова" userId="188945c20290944b" providerId="LiveId" clId="{0EAEB74B-2799-F742-AB12-15E9C5CCDB8F}" dt="2023-02-12T12:03:49.806" v="558" actId="20577"/>
          <ac:spMkLst>
            <pc:docMk/>
            <pc:sldMk cId="346662436" sldId="299"/>
            <ac:spMk id="2" creationId="{2D69358C-1F94-9671-6E9D-9F70417080EE}"/>
          </ac:spMkLst>
        </pc:spChg>
        <pc:spChg chg="mod">
          <ac:chgData name="Лиза Закутасова" userId="188945c20290944b" providerId="LiveId" clId="{0EAEB74B-2799-F742-AB12-15E9C5CCDB8F}" dt="2023-02-13T14:03:12.082" v="851" actId="14100"/>
          <ac:spMkLst>
            <pc:docMk/>
            <pc:sldMk cId="346662436" sldId="299"/>
            <ac:spMk id="3" creationId="{70746087-4E22-021A-5DE4-BA7CFC4292D0}"/>
          </ac:spMkLst>
        </pc:spChg>
      </pc:sldChg>
      <pc:sldChg chg="addSp delSp modSp new">
        <pc:chgData name="Лиза Закутасова" userId="188945c20290944b" providerId="LiveId" clId="{0EAEB74B-2799-F742-AB12-15E9C5CCDB8F}" dt="2023-02-12T12:15:54.298" v="668" actId="14100"/>
        <pc:sldMkLst>
          <pc:docMk/>
          <pc:sldMk cId="3269584024" sldId="300"/>
        </pc:sldMkLst>
        <pc:spChg chg="del mod">
          <ac:chgData name="Лиза Закутасова" userId="188945c20290944b" providerId="LiveId" clId="{0EAEB74B-2799-F742-AB12-15E9C5CCDB8F}" dt="2023-02-12T12:11:31.715" v="611" actId="21"/>
          <ac:spMkLst>
            <pc:docMk/>
            <pc:sldMk cId="3269584024" sldId="300"/>
            <ac:spMk id="2" creationId="{A599966C-F4BA-87BC-3852-DD571CAA1362}"/>
          </ac:spMkLst>
        </pc:spChg>
        <pc:spChg chg="del">
          <ac:chgData name="Лиза Закутасова" userId="188945c20290944b" providerId="LiveId" clId="{0EAEB74B-2799-F742-AB12-15E9C5CCDB8F}" dt="2023-02-12T12:07:41.995" v="582" actId="931"/>
          <ac:spMkLst>
            <pc:docMk/>
            <pc:sldMk cId="3269584024" sldId="300"/>
            <ac:spMk id="3" creationId="{F3A747F8-3F64-C5EC-2496-985F78C3A717}"/>
          </ac:spMkLst>
        </pc:spChg>
        <pc:spChg chg="add del mod">
          <ac:chgData name="Лиза Закутасова" userId="188945c20290944b" providerId="LiveId" clId="{0EAEB74B-2799-F742-AB12-15E9C5CCDB8F}" dt="2023-02-12T12:11:47.447" v="612" actId="931"/>
          <ac:spMkLst>
            <pc:docMk/>
            <pc:sldMk cId="3269584024" sldId="300"/>
            <ac:spMk id="6" creationId="{7A4FC75C-FF39-53A1-A87B-A6B86357E484}"/>
          </ac:spMkLst>
        </pc:spChg>
        <pc:spChg chg="add del mod">
          <ac:chgData name="Лиза Закутасова" userId="188945c20290944b" providerId="LiveId" clId="{0EAEB74B-2799-F742-AB12-15E9C5CCDB8F}" dt="2023-02-12T12:15:04.034" v="651" actId="478"/>
          <ac:spMkLst>
            <pc:docMk/>
            <pc:sldMk cId="3269584024" sldId="300"/>
            <ac:spMk id="8" creationId="{796F2158-5402-A473-BE6B-C18B72E95BBE}"/>
          </ac:spMkLst>
        </pc:spChg>
        <pc:spChg chg="add del mod">
          <ac:chgData name="Лиза Закутасова" userId="188945c20290944b" providerId="LiveId" clId="{0EAEB74B-2799-F742-AB12-15E9C5CCDB8F}" dt="2023-02-12T12:13:56.537" v="638" actId="931"/>
          <ac:spMkLst>
            <pc:docMk/>
            <pc:sldMk cId="3269584024" sldId="300"/>
            <ac:spMk id="11" creationId="{E574C00B-80D9-3120-9E71-AA9CD3C8BEFE}"/>
          </ac:spMkLst>
        </pc:spChg>
        <pc:spChg chg="add del mod">
          <ac:chgData name="Лиза Закутасова" userId="188945c20290944b" providerId="LiveId" clId="{0EAEB74B-2799-F742-AB12-15E9C5CCDB8F}" dt="2023-02-12T12:14:34.582" v="644" actId="931"/>
          <ac:spMkLst>
            <pc:docMk/>
            <pc:sldMk cId="3269584024" sldId="300"/>
            <ac:spMk id="14" creationId="{5A701EFD-5867-9045-3EF0-09DED920921A}"/>
          </ac:spMkLst>
        </pc:spChg>
        <pc:spChg chg="add mod">
          <ac:chgData name="Лиза Закутасова" userId="188945c20290944b" providerId="LiveId" clId="{0EAEB74B-2799-F742-AB12-15E9C5CCDB8F}" dt="2023-02-12T12:15:54.298" v="668" actId="14100"/>
          <ac:spMkLst>
            <pc:docMk/>
            <pc:sldMk cId="3269584024" sldId="300"/>
            <ac:spMk id="17" creationId="{46EEE97B-F124-B5B5-AE1B-4241E76155B1}"/>
          </ac:spMkLst>
        </pc:spChg>
        <pc:picChg chg="add del mod ord">
          <ac:chgData name="Лиза Закутасова" userId="188945c20290944b" providerId="LiveId" clId="{0EAEB74B-2799-F742-AB12-15E9C5CCDB8F}" dt="2023-02-12T12:11:25.873" v="610" actId="21"/>
          <ac:picMkLst>
            <pc:docMk/>
            <pc:sldMk cId="3269584024" sldId="300"/>
            <ac:picMk id="4" creationId="{76E2A04D-7AB0-12E4-001D-54B72942CCF4}"/>
          </ac:picMkLst>
        </pc:picChg>
        <pc:picChg chg="add del mod ord">
          <ac:chgData name="Лиза Закутасова" userId="188945c20290944b" providerId="LiveId" clId="{0EAEB74B-2799-F742-AB12-15E9C5CCDB8F}" dt="2023-02-12T12:13:40.676" v="637" actId="21"/>
          <ac:picMkLst>
            <pc:docMk/>
            <pc:sldMk cId="3269584024" sldId="300"/>
            <ac:picMk id="9" creationId="{26D94F5B-8B71-2493-16DF-5BAA70FE3101}"/>
          </ac:picMkLst>
        </pc:picChg>
        <pc:picChg chg="add del mod ord">
          <ac:chgData name="Лиза Закутасова" userId="188945c20290944b" providerId="LiveId" clId="{0EAEB74B-2799-F742-AB12-15E9C5CCDB8F}" dt="2023-02-12T12:14:13.289" v="643" actId="21"/>
          <ac:picMkLst>
            <pc:docMk/>
            <pc:sldMk cId="3269584024" sldId="300"/>
            <ac:picMk id="12" creationId="{B8730C71-F0F1-333B-E0EB-810EB18A9C43}"/>
          </ac:picMkLst>
        </pc:picChg>
        <pc:picChg chg="add mod ord">
          <ac:chgData name="Лиза Закутасова" userId="188945c20290944b" providerId="LiveId" clId="{0EAEB74B-2799-F742-AB12-15E9C5CCDB8F}" dt="2023-02-12T12:15:10.196" v="652" actId="1076"/>
          <ac:picMkLst>
            <pc:docMk/>
            <pc:sldMk cId="3269584024" sldId="300"/>
            <ac:picMk id="15" creationId="{2B3591DD-6267-B36B-FDE7-DD5E073C1A74}"/>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30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2927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0085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52837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47588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73586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94970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47977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9946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9954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61554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8091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1659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5682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094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5164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4749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335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2/13/2023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8736270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8.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8.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8.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8.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8.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8.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6.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8.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18.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4.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18.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8.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53F728-CC4A-BF2C-79CC-5E566729EEA9}"/>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1B37DD7E-B14E-EB15-9AB3-01EFCE70E847}"/>
              </a:ext>
            </a:extLst>
          </p:cNvPr>
          <p:cNvSpPr>
            <a:spLocks noGrp="1"/>
          </p:cNvSpPr>
          <p:nvPr>
            <p:ph type="subTitle" idx="1"/>
          </p:nvPr>
        </p:nvSpPr>
        <p:spPr/>
        <p:txBody>
          <a:bodyPr/>
          <a:lstStyle/>
          <a:p>
            <a:endParaRPr lang="ru-RU"/>
          </a:p>
        </p:txBody>
      </p:sp>
      <p:pic>
        <p:nvPicPr>
          <p:cNvPr id="4" name="Рисунок 4">
            <a:extLst>
              <a:ext uri="{FF2B5EF4-FFF2-40B4-BE49-F238E27FC236}">
                <a16:creationId xmlns:a16="http://schemas.microsoft.com/office/drawing/2014/main" id="{06E692DD-E6A4-F713-EAB8-8477B1BCD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C4FA54D-F3C7-1667-BF27-3A009BD93B33}"/>
              </a:ext>
            </a:extLst>
          </p:cNvPr>
          <p:cNvSpPr txBox="1"/>
          <p:nvPr/>
        </p:nvSpPr>
        <p:spPr>
          <a:xfrm>
            <a:off x="2782093" y="1007613"/>
            <a:ext cx="8534401" cy="1587171"/>
          </a:xfrm>
          <a:prstGeom prst="rect">
            <a:avLst/>
          </a:prstGeom>
          <a:noFill/>
        </p:spPr>
        <p:txBody>
          <a:bodyPr wrap="square" rtlCol="0">
            <a:spAutoFit/>
          </a:bodyPr>
          <a:lstStyle/>
          <a:p>
            <a:pPr algn="l"/>
            <a:r>
              <a:rPr lang="ru-RU" sz="4800" b="1" dirty="0">
                <a:latin typeface="Amasis MT Pro Black" panose="02000000000000000000" pitchFamily="2" charset="0"/>
                <a:ea typeface="Amasis MT Pro Black" panose="02000000000000000000" pitchFamily="2" charset="0"/>
              </a:rPr>
              <a:t>Болезни нервной системы у собак</a:t>
            </a:r>
          </a:p>
        </p:txBody>
      </p:sp>
      <p:sp>
        <p:nvSpPr>
          <p:cNvPr id="6" name="TextBox 5">
            <a:extLst>
              <a:ext uri="{FF2B5EF4-FFF2-40B4-BE49-F238E27FC236}">
                <a16:creationId xmlns:a16="http://schemas.microsoft.com/office/drawing/2014/main" id="{0005B0EA-92E1-6B42-40C5-B9F0F83826F4}"/>
              </a:ext>
            </a:extLst>
          </p:cNvPr>
          <p:cNvSpPr txBox="1"/>
          <p:nvPr/>
        </p:nvSpPr>
        <p:spPr>
          <a:xfrm>
            <a:off x="4066940" y="5698226"/>
            <a:ext cx="7694753" cy="830997"/>
          </a:xfrm>
          <a:prstGeom prst="rect">
            <a:avLst/>
          </a:prstGeom>
          <a:noFill/>
        </p:spPr>
        <p:txBody>
          <a:bodyPr wrap="square" rtlCol="0">
            <a:spAutoFit/>
          </a:bodyPr>
          <a:lstStyle/>
          <a:p>
            <a:pPr algn="l"/>
            <a:r>
              <a:rPr lang="ru-RU" sz="2400" b="1" dirty="0"/>
              <a:t>Выполнила Закутасова Елизавета Васильевна 527 группа </a:t>
            </a:r>
          </a:p>
        </p:txBody>
      </p:sp>
    </p:spTree>
    <p:extLst>
      <p:ext uri="{BB962C8B-B14F-4D97-AF65-F5344CB8AC3E}">
        <p14:creationId xmlns:p14="http://schemas.microsoft.com/office/powerpoint/2010/main" val="270400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DF9B9C2-660D-B5A9-9501-AE494DD5353E}"/>
              </a:ext>
            </a:extLst>
          </p:cNvPr>
          <p:cNvSpPr>
            <a:spLocks noGrp="1"/>
          </p:cNvSpPr>
          <p:nvPr>
            <p:ph idx="1"/>
          </p:nvPr>
        </p:nvSpPr>
        <p:spPr>
          <a:xfrm>
            <a:off x="913775" y="645459"/>
            <a:ext cx="10364452" cy="5145741"/>
          </a:xfrm>
        </p:spPr>
        <p:txBody>
          <a:bodyPr>
            <a:normAutofit fontScale="92500"/>
          </a:bodyPr>
          <a:lstStyle/>
          <a:p>
            <a:pPr marL="0" indent="0">
              <a:buNone/>
            </a:pPr>
            <a:r>
              <a:rPr lang="ru-RU" b="0" i="0" dirty="0">
                <a:solidFill>
                  <a:srgbClr val="383838"/>
                </a:solidFill>
                <a:effectLst/>
                <a:latin typeface="Trebuchet MS" panose="020B0603020202020204" pitchFamily="34" charset="0"/>
              </a:rPr>
              <a:t>Чаще всего от атаксии страдают следующие породы собак:</a:t>
            </a:r>
          </a:p>
          <a:p>
            <a:r>
              <a:rPr lang="ru-RU" b="0" i="0" dirty="0">
                <a:solidFill>
                  <a:srgbClr val="383838"/>
                </a:solidFill>
                <a:effectLst/>
                <a:latin typeface="Trebuchet MS" panose="020B0603020202020204" pitchFamily="34" charset="0"/>
              </a:rPr>
              <a:t>сеттер гордон;</a:t>
            </a:r>
          </a:p>
          <a:p>
            <a:r>
              <a:rPr lang="ru-RU" b="0" i="0" dirty="0">
                <a:solidFill>
                  <a:srgbClr val="31A0B4"/>
                </a:solidFill>
                <a:effectLst/>
                <a:latin typeface="Trebuchet MS" panose="020B0603020202020204" pitchFamily="34" charset="0"/>
              </a:rPr>
              <a:t>американский</a:t>
            </a:r>
            <a:r>
              <a:rPr lang="ru-RU" dirty="0">
                <a:solidFill>
                  <a:srgbClr val="31A0B4"/>
                </a:solidFill>
                <a:latin typeface="Trebuchet MS" panose="020B0603020202020204" pitchFamily="34" charset="0"/>
              </a:rPr>
              <a:t> ст</a:t>
            </a:r>
            <a:r>
              <a:rPr lang="ru-RU" b="0" i="0" dirty="0">
                <a:solidFill>
                  <a:srgbClr val="31A0B4"/>
                </a:solidFill>
                <a:effectLst/>
                <a:latin typeface="Trebuchet MS" panose="020B0603020202020204" pitchFamily="34" charset="0"/>
              </a:rPr>
              <a:t>аффордширский терьер</a:t>
            </a:r>
            <a:r>
              <a:rPr lang="ru-RU" b="0" i="0" dirty="0">
                <a:solidFill>
                  <a:srgbClr val="383838"/>
                </a:solidFill>
                <a:effectLst/>
                <a:latin typeface="Trebuchet MS" panose="020B0603020202020204" pitchFamily="34" charset="0"/>
              </a:rPr>
              <a:t>;</a:t>
            </a:r>
          </a:p>
          <a:p>
            <a:r>
              <a:rPr lang="ru-RU" b="0" i="0" dirty="0">
                <a:solidFill>
                  <a:srgbClr val="31A0B4"/>
                </a:solidFill>
                <a:effectLst/>
                <a:latin typeface="Trebuchet MS" panose="020B0603020202020204" pitchFamily="34" charset="0"/>
              </a:rPr>
              <a:t>английский кокер спаниел</a:t>
            </a:r>
            <a:r>
              <a:rPr lang="ru-RU" dirty="0">
                <a:solidFill>
                  <a:srgbClr val="31A0B4"/>
                </a:solidFill>
                <a:latin typeface="Trebuchet MS" panose="020B0603020202020204" pitchFamily="34" charset="0"/>
              </a:rPr>
              <a:t>ь</a:t>
            </a:r>
            <a:endParaRPr lang="ru-RU" b="0" i="0" dirty="0">
              <a:solidFill>
                <a:srgbClr val="383838"/>
              </a:solidFill>
              <a:effectLst/>
              <a:latin typeface="Trebuchet MS" panose="020B0603020202020204" pitchFamily="34" charset="0"/>
            </a:endParaRPr>
          </a:p>
          <a:p>
            <a:r>
              <a:rPr lang="ru-RU" b="0" i="0" dirty="0">
                <a:solidFill>
                  <a:srgbClr val="383838"/>
                </a:solidFill>
                <a:effectLst/>
                <a:latin typeface="Trebuchet MS" panose="020B0603020202020204" pitchFamily="34" charset="0"/>
              </a:rPr>
              <a:t>староанглийская овчарка;</a:t>
            </a:r>
          </a:p>
          <a:p>
            <a:r>
              <a:rPr lang="ru-RU" b="0" i="0" dirty="0">
                <a:solidFill>
                  <a:srgbClr val="31A0B4"/>
                </a:solidFill>
                <a:effectLst/>
                <a:latin typeface="Trebuchet MS" panose="020B0603020202020204" pitchFamily="34" charset="0"/>
              </a:rPr>
              <a:t>скотч-терьер</a:t>
            </a:r>
            <a:r>
              <a:rPr lang="ru-RU" b="0" i="0" dirty="0">
                <a:solidFill>
                  <a:srgbClr val="383838"/>
                </a:solidFill>
                <a:effectLst/>
                <a:latin typeface="Trebuchet MS" panose="020B0603020202020204" pitchFamily="34" charset="0"/>
              </a:rPr>
              <a:t>.</a:t>
            </a:r>
          </a:p>
          <a:p>
            <a:pPr marL="0" indent="0">
              <a:buNone/>
            </a:pPr>
            <a:r>
              <a:rPr lang="ru-RU" b="0" i="0" dirty="0">
                <a:solidFill>
                  <a:srgbClr val="383838"/>
                </a:solidFill>
                <a:effectLst/>
                <a:latin typeface="Trebuchet MS" panose="020B0603020202020204" pitchFamily="34" charset="0"/>
              </a:rPr>
              <a:t>Некоторые породы могут страдать от церебральной атаксии. В таких случаях животным приходится всю жизнь бороться с этим недугом.</a:t>
            </a:r>
          </a:p>
          <a:p>
            <a:r>
              <a:rPr lang="ru-RU" b="0" i="0" dirty="0">
                <a:solidFill>
                  <a:srgbClr val="383838"/>
                </a:solidFill>
                <a:effectLst/>
                <a:latin typeface="Trebuchet MS" panose="020B0603020202020204" pitchFamily="34" charset="0"/>
              </a:rPr>
              <a:t>Керри-</a:t>
            </a:r>
            <a:r>
              <a:rPr lang="ru-RU" b="0" i="0" dirty="0" err="1">
                <a:solidFill>
                  <a:srgbClr val="383838"/>
                </a:solidFill>
                <a:effectLst/>
                <a:latin typeface="Trebuchet MS" panose="020B0603020202020204" pitchFamily="34" charset="0"/>
              </a:rPr>
              <a:t>блю</a:t>
            </a:r>
            <a:r>
              <a:rPr lang="ru-RU" b="0" i="0" dirty="0">
                <a:solidFill>
                  <a:srgbClr val="383838"/>
                </a:solidFill>
                <a:effectLst/>
                <a:latin typeface="Trebuchet MS" panose="020B0603020202020204" pitchFamily="34" charset="0"/>
              </a:rPr>
              <a:t>-терьеры и китайские хохлатые страдают от того, что атаксия у них развивается гораздо быстрее и затрагивает все моторные системы. Это фактически лишает животное возможности нормально функционировать. И при этом, щенки этих пород рождаются уже с врожденной болезнью.</a:t>
            </a:r>
          </a:p>
        </p:txBody>
      </p:sp>
    </p:spTree>
    <p:extLst>
      <p:ext uri="{BB962C8B-B14F-4D97-AF65-F5344CB8AC3E}">
        <p14:creationId xmlns:p14="http://schemas.microsoft.com/office/powerpoint/2010/main" val="135183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0BA713-381C-54AC-A850-18FE8813F87F}"/>
              </a:ext>
            </a:extLst>
          </p:cNvPr>
          <p:cNvSpPr>
            <a:spLocks noGrp="1"/>
          </p:cNvSpPr>
          <p:nvPr>
            <p:ph type="title"/>
          </p:nvPr>
        </p:nvSpPr>
        <p:spPr/>
        <p:txBody>
          <a:bodyPr/>
          <a:lstStyle/>
          <a:p>
            <a:r>
              <a:rPr lang="ru-RU" dirty="0"/>
              <a:t>Этиология</a:t>
            </a:r>
          </a:p>
        </p:txBody>
      </p:sp>
      <p:sp>
        <p:nvSpPr>
          <p:cNvPr id="3" name="Объект 2">
            <a:extLst>
              <a:ext uri="{FF2B5EF4-FFF2-40B4-BE49-F238E27FC236}">
                <a16:creationId xmlns:a16="http://schemas.microsoft.com/office/drawing/2014/main" id="{C6869F55-8368-D46F-4E36-A6B195DD6ED2}"/>
              </a:ext>
            </a:extLst>
          </p:cNvPr>
          <p:cNvSpPr>
            <a:spLocks noGrp="1"/>
          </p:cNvSpPr>
          <p:nvPr>
            <p:ph idx="1"/>
          </p:nvPr>
        </p:nvSpPr>
        <p:spPr/>
        <p:txBody>
          <a:bodyPr/>
          <a:lstStyle/>
          <a:p>
            <a:pPr marL="0" indent="0">
              <a:buNone/>
            </a:pPr>
            <a:r>
              <a:rPr lang="ru-RU" b="0" i="0" dirty="0">
                <a:solidFill>
                  <a:srgbClr val="383838"/>
                </a:solidFill>
                <a:effectLst/>
                <a:latin typeface="Trebuchet MS" panose="020B0603020202020204" pitchFamily="34" charset="0"/>
              </a:rPr>
              <a:t>Причинами возникновения данного заболевания могут послужить:</a:t>
            </a:r>
          </a:p>
          <a:p>
            <a:r>
              <a:rPr lang="ru-RU" b="0" i="0" dirty="0">
                <a:solidFill>
                  <a:srgbClr val="383838"/>
                </a:solidFill>
                <a:effectLst/>
                <a:latin typeface="Trebuchet MS" panose="020B0603020202020204" pitchFamily="34" charset="0"/>
              </a:rPr>
              <a:t>развитие опухоли;</a:t>
            </a:r>
          </a:p>
          <a:p>
            <a:r>
              <a:rPr lang="ru-RU" b="0" i="0" dirty="0">
                <a:solidFill>
                  <a:srgbClr val="383838"/>
                </a:solidFill>
                <a:effectLst/>
                <a:latin typeface="Trebuchet MS" panose="020B0603020202020204" pitchFamily="34" charset="0"/>
              </a:rPr>
              <a:t>наследственность;</a:t>
            </a:r>
          </a:p>
          <a:p>
            <a:r>
              <a:rPr lang="ru-RU" b="0" i="0" dirty="0">
                <a:solidFill>
                  <a:srgbClr val="383838"/>
                </a:solidFill>
                <a:effectLst/>
                <a:latin typeface="Trebuchet MS" panose="020B0603020202020204" pitchFamily="34" charset="0"/>
              </a:rPr>
              <a:t>перенесенные ранее заболевания (в частности инфекционные);</a:t>
            </a:r>
          </a:p>
          <a:p>
            <a:r>
              <a:rPr lang="ru-RU" b="0" i="0" dirty="0">
                <a:solidFill>
                  <a:srgbClr val="383838"/>
                </a:solidFill>
                <a:effectLst/>
                <a:latin typeface="Trebuchet MS" panose="020B0603020202020204" pitchFamily="34" charset="0"/>
              </a:rPr>
              <a:t>отит;</a:t>
            </a:r>
          </a:p>
          <a:p>
            <a:r>
              <a:rPr lang="ru-RU" b="0" i="0" dirty="0">
                <a:solidFill>
                  <a:srgbClr val="383838"/>
                </a:solidFill>
                <a:effectLst/>
                <a:latin typeface="Trebuchet MS" panose="020B0603020202020204" pitchFamily="34" charset="0"/>
              </a:rPr>
              <a:t>серьезная травма головы;</a:t>
            </a:r>
          </a:p>
          <a:p>
            <a:r>
              <a:rPr lang="ru-RU" b="0" i="0" dirty="0">
                <a:solidFill>
                  <a:srgbClr val="383838"/>
                </a:solidFill>
                <a:effectLst/>
                <a:latin typeface="Trebuchet MS" panose="020B0603020202020204" pitchFamily="34" charset="0"/>
              </a:rPr>
              <a:t>неврит черепно-мозгового нерва</a:t>
            </a:r>
          </a:p>
        </p:txBody>
      </p:sp>
    </p:spTree>
    <p:extLst>
      <p:ext uri="{BB962C8B-B14F-4D97-AF65-F5344CB8AC3E}">
        <p14:creationId xmlns:p14="http://schemas.microsoft.com/office/powerpoint/2010/main" val="1343139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05E8C3-A184-747F-86CC-F0A3CF9B38A6}"/>
              </a:ext>
            </a:extLst>
          </p:cNvPr>
          <p:cNvSpPr>
            <a:spLocks noGrp="1"/>
          </p:cNvSpPr>
          <p:nvPr>
            <p:ph type="title"/>
          </p:nvPr>
        </p:nvSpPr>
        <p:spPr>
          <a:xfrm>
            <a:off x="913775" y="618517"/>
            <a:ext cx="10364451" cy="448283"/>
          </a:xfrm>
        </p:spPr>
        <p:txBody>
          <a:bodyPr>
            <a:normAutofit fontScale="90000"/>
          </a:bodyPr>
          <a:lstStyle/>
          <a:p>
            <a:r>
              <a:rPr lang="ru-RU" dirty="0"/>
              <a:t>Симптомы </a:t>
            </a:r>
          </a:p>
        </p:txBody>
      </p:sp>
      <p:sp>
        <p:nvSpPr>
          <p:cNvPr id="3" name="Объект 2">
            <a:extLst>
              <a:ext uri="{FF2B5EF4-FFF2-40B4-BE49-F238E27FC236}">
                <a16:creationId xmlns:a16="http://schemas.microsoft.com/office/drawing/2014/main" id="{31838D9F-1174-4019-4488-0756C6D4B5D7}"/>
              </a:ext>
            </a:extLst>
          </p:cNvPr>
          <p:cNvSpPr>
            <a:spLocks noGrp="1"/>
          </p:cNvSpPr>
          <p:nvPr>
            <p:ph idx="1"/>
          </p:nvPr>
        </p:nvSpPr>
        <p:spPr>
          <a:xfrm>
            <a:off x="913775" y="1066801"/>
            <a:ext cx="10364452" cy="4724400"/>
          </a:xfrm>
        </p:spPr>
        <p:txBody>
          <a:bodyPr>
            <a:normAutofit fontScale="85000" lnSpcReduction="10000"/>
          </a:bodyPr>
          <a:lstStyle/>
          <a:p>
            <a:r>
              <a:rPr lang="ru-RU" b="0" i="0">
                <a:solidFill>
                  <a:srgbClr val="383838"/>
                </a:solidFill>
                <a:effectLst/>
                <a:latin typeface="Trebuchet MS" panose="020B0603020202020204" pitchFamily="34" charset="0"/>
              </a:rPr>
              <a:t>Главным признаком этого страшного заболевания является серьезное нарушение координации движений. Животные могут двигаться, как «пьяные». Хотя при этом, они могу неплохо передвигаться по прямой линии, но оказываются совершенно неспособными повернуть, подняться на лестницу, прыгнуть. При резком повороте больное животное обычно приседает. Высока вероятность того, что животное, больное атаксией будет натыкаться на предметы, а движения его передних лап будут напоминать гусиные. Здоровое животное обычно поднимает лапу и перемещает ее на расстояние, которое является максимально удобным. Больная собака может не рассчитать и переставить лапу мимо локтя. Более того, перед тем, как переместить противоположную ногу, ей необходимо быстро перенести свой вес и сделать упор на поставленную конечность.</a:t>
            </a:r>
          </a:p>
          <a:p>
            <a:r>
              <a:rPr lang="ru-RU" b="0" i="0">
                <a:solidFill>
                  <a:srgbClr val="383838"/>
                </a:solidFill>
                <a:effectLst/>
                <a:latin typeface="Trebuchet MS" panose="020B0603020202020204" pitchFamily="34" charset="0"/>
              </a:rPr>
              <a:t>Больной питомец из-за частых или слишком резких движений головы и шеи может страдать от головокружений. Во время подобного «приступа» животное теряет ощущение реальности, может упасть, при этом у него могут подрагивать веки. Подобное состояние имеет название «нистагм».</a:t>
            </a:r>
          </a:p>
        </p:txBody>
      </p:sp>
    </p:spTree>
    <p:extLst>
      <p:ext uri="{BB962C8B-B14F-4D97-AF65-F5344CB8AC3E}">
        <p14:creationId xmlns:p14="http://schemas.microsoft.com/office/powerpoint/2010/main" val="1198114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225A0A3-91C0-E150-D137-A2FB3AF85BF3}"/>
              </a:ext>
            </a:extLst>
          </p:cNvPr>
          <p:cNvSpPr>
            <a:spLocks noGrp="1"/>
          </p:cNvSpPr>
          <p:nvPr>
            <p:ph idx="1"/>
          </p:nvPr>
        </p:nvSpPr>
        <p:spPr>
          <a:xfrm>
            <a:off x="411753" y="452923"/>
            <a:ext cx="11116860" cy="5952154"/>
          </a:xfrm>
        </p:spPr>
        <p:txBody>
          <a:bodyPr>
            <a:normAutofit/>
          </a:bodyPr>
          <a:lstStyle/>
          <a:p>
            <a:r>
              <a:rPr lang="ru-RU" b="0" i="0">
                <a:solidFill>
                  <a:srgbClr val="383838"/>
                </a:solidFill>
                <a:effectLst/>
                <a:latin typeface="Trebuchet MS" panose="020B0603020202020204" pitchFamily="34" charset="0"/>
              </a:rPr>
              <a:t>Движения могут происходить по траектории вверх-вниз, а также в стороны. Нередко владельцы животного, и даже специалисты принимают это за приступ эпилепсии.</a:t>
            </a:r>
          </a:p>
          <a:p>
            <a:r>
              <a:rPr lang="ru-RU" b="0" i="0">
                <a:solidFill>
                  <a:srgbClr val="383838"/>
                </a:solidFill>
                <a:effectLst/>
                <a:latin typeface="Trebuchet MS" panose="020B0603020202020204" pitchFamily="34" charset="0"/>
              </a:rPr>
              <a:t>Также больное животное часто дрожит, исключением являются моменты, когда собака находится в состоянии покоя. Такая дрожь сильно отличается от дрожи от холода или сильного возбуждения. Тряска возникает только тогда, когда животное пытается удержать внимание на каком-либо объекте или сделать резкое движение. Подобное может происходить при приеме пищи. Питомец совершает конвульсивные движения и обычно просто бьется головой о пищу, что, конечно, мешает ему получать достаточное количество еды.</a:t>
            </a:r>
          </a:p>
        </p:txBody>
      </p:sp>
    </p:spTree>
    <p:extLst>
      <p:ext uri="{BB962C8B-B14F-4D97-AF65-F5344CB8AC3E}">
        <p14:creationId xmlns:p14="http://schemas.microsoft.com/office/powerpoint/2010/main" val="243683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1810D1-C150-BDB8-C597-642856A70F3F}"/>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id="{865CC3FE-DCE0-CE9B-D782-EBDA5BAE0E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3986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D147AE-8A01-E0E1-486B-25C946D0A3D0}"/>
              </a:ext>
            </a:extLst>
          </p:cNvPr>
          <p:cNvSpPr>
            <a:spLocks noGrp="1"/>
          </p:cNvSpPr>
          <p:nvPr>
            <p:ph type="title"/>
          </p:nvPr>
        </p:nvSpPr>
        <p:spPr/>
        <p:txBody>
          <a:bodyPr/>
          <a:lstStyle/>
          <a:p>
            <a:r>
              <a:rPr lang="ru-RU" dirty="0"/>
              <a:t>Лечение</a:t>
            </a:r>
            <a:br>
              <a:rPr lang="ru-RU" dirty="0"/>
            </a:br>
            <a:endParaRPr lang="ru-RU" dirty="0"/>
          </a:p>
        </p:txBody>
      </p:sp>
      <p:sp>
        <p:nvSpPr>
          <p:cNvPr id="3" name="Объект 2">
            <a:extLst>
              <a:ext uri="{FF2B5EF4-FFF2-40B4-BE49-F238E27FC236}">
                <a16:creationId xmlns:a16="http://schemas.microsoft.com/office/drawing/2014/main" id="{2C8ADEED-7B7B-4527-87F0-BCB33CD1EA3D}"/>
              </a:ext>
            </a:extLst>
          </p:cNvPr>
          <p:cNvSpPr>
            <a:spLocks noGrp="1"/>
          </p:cNvSpPr>
          <p:nvPr>
            <p:ph idx="1"/>
          </p:nvPr>
        </p:nvSpPr>
        <p:spPr>
          <a:xfrm>
            <a:off x="913775" y="1470213"/>
            <a:ext cx="10364452" cy="4320988"/>
          </a:xfrm>
        </p:spPr>
        <p:txBody>
          <a:bodyPr>
            <a:normAutofit/>
          </a:bodyPr>
          <a:lstStyle/>
          <a:p>
            <a:pPr marL="0" indent="0">
              <a:buNone/>
            </a:pPr>
            <a:r>
              <a:rPr lang="ru-RU" b="0" i="0">
                <a:solidFill>
                  <a:srgbClr val="383838"/>
                </a:solidFill>
                <a:effectLst/>
                <a:latin typeface="Trebuchet MS" panose="020B0603020202020204" pitchFamily="34" charset="0"/>
              </a:rPr>
              <a:t>Хотя атаксия и является неизлечимым заболеванием, причинами его возникновения могут быть травмы, опухоли и инфекции. А это значит, что причины должны быть обнаружены и устранены. Для этого обязательно необходимо обратиться к врачу, который проведет определенные тесты, призванные выяснить фактор, спровоцировавший заболевание.</a:t>
            </a:r>
          </a:p>
          <a:p>
            <a:pPr marL="0" indent="0">
              <a:buNone/>
            </a:pPr>
            <a:r>
              <a:rPr lang="ru-RU" b="0" i="0">
                <a:solidFill>
                  <a:srgbClr val="383838"/>
                </a:solidFill>
                <a:effectLst/>
                <a:latin typeface="Trebuchet MS" panose="020B0603020202020204" pitchFamily="34" charset="0"/>
              </a:rPr>
              <a:t>Не исключена также и симптоматическая терапия, включающая в себя различные витамины группы В и РР, мочегонные препараты, противовоспалительные средства и антибиотики. Конечно, они не вылечит болезнь, но значительно облегчит жизнь животному и его хозяевам.</a:t>
            </a:r>
          </a:p>
        </p:txBody>
      </p:sp>
    </p:spTree>
    <p:extLst>
      <p:ext uri="{BB962C8B-B14F-4D97-AF65-F5344CB8AC3E}">
        <p14:creationId xmlns:p14="http://schemas.microsoft.com/office/powerpoint/2010/main" val="245573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299183-F9CC-9033-6FBC-E173A1E922BA}"/>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id="{12C83510-2A79-7F1E-292A-FC75529067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763"/>
            <a:ext cx="12192000" cy="6853237"/>
          </a:xfrm>
        </p:spPr>
      </p:pic>
      <p:sp>
        <p:nvSpPr>
          <p:cNvPr id="5" name="TextBox 4">
            <a:extLst>
              <a:ext uri="{FF2B5EF4-FFF2-40B4-BE49-F238E27FC236}">
                <a16:creationId xmlns:a16="http://schemas.microsoft.com/office/drawing/2014/main" id="{61FF04FE-33BB-7CAC-307D-8DD98FBB1668}"/>
              </a:ext>
            </a:extLst>
          </p:cNvPr>
          <p:cNvSpPr txBox="1"/>
          <p:nvPr/>
        </p:nvSpPr>
        <p:spPr>
          <a:xfrm>
            <a:off x="913775" y="4410635"/>
            <a:ext cx="5647765" cy="830997"/>
          </a:xfrm>
          <a:prstGeom prst="rect">
            <a:avLst/>
          </a:prstGeom>
          <a:noFill/>
        </p:spPr>
        <p:txBody>
          <a:bodyPr wrap="square" rtlCol="0">
            <a:spAutoFit/>
          </a:bodyPr>
          <a:lstStyle/>
          <a:p>
            <a:pPr algn="l"/>
            <a:r>
              <a:rPr lang="ru-RU" sz="4800" dirty="0">
                <a:latin typeface="Arial Black" panose="020B0604020202020204" pitchFamily="34" charset="0"/>
                <a:cs typeface="Arial Black" panose="020B0604020202020204" pitchFamily="34" charset="0"/>
              </a:rPr>
              <a:t>Депрессия</a:t>
            </a:r>
            <a:r>
              <a:rPr lang="ru-RU" dirty="0"/>
              <a:t> </a:t>
            </a:r>
          </a:p>
        </p:txBody>
      </p:sp>
    </p:spTree>
    <p:extLst>
      <p:ext uri="{BB962C8B-B14F-4D97-AF65-F5344CB8AC3E}">
        <p14:creationId xmlns:p14="http://schemas.microsoft.com/office/powerpoint/2010/main" val="1662157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13DBF97-AE06-F3D3-26DC-74A79FD1379B}"/>
              </a:ext>
            </a:extLst>
          </p:cNvPr>
          <p:cNvSpPr>
            <a:spLocks noGrp="1"/>
          </p:cNvSpPr>
          <p:nvPr>
            <p:ph idx="1"/>
          </p:nvPr>
        </p:nvSpPr>
        <p:spPr>
          <a:xfrm>
            <a:off x="913775" y="1255059"/>
            <a:ext cx="10364452" cy="4536142"/>
          </a:xfrm>
        </p:spPr>
        <p:txBody>
          <a:bodyPr/>
          <a:lstStyle/>
          <a:p>
            <a:pPr marL="0" indent="0">
              <a:buNone/>
            </a:pPr>
            <a:r>
              <a:rPr lang="ru-RU" b="0" i="0">
                <a:solidFill>
                  <a:srgbClr val="383838"/>
                </a:solidFill>
                <a:effectLst/>
                <a:latin typeface="Trebuchet MS" panose="020B0603020202020204" pitchFamily="34" charset="0"/>
              </a:rPr>
              <a:t>Несмотря на то, что многие владельцы искренне убеждены, что их питомец, в отличие от человека, не может грустить долгое время, у собак все же бывает депрессия. И хотя проведенные научные исследования, проведенные на эту тему, еще не доказали это окончательно, мало кто станет отрицать, что наши четвероногие друзья – весьма эмоциональные животные. К примеру, когда хозяин возвращается домой, собака начинает активно выражать свою радость, виляет хвостом, тычется мордой ему в ноги и явно выглядит счастливой. И напротив, если владелец накричит на животное, собака начинает грустить и  может чувствовать себя виноватой. Подобные ситуации лишний раз доказывают, что данные животные вполне подвержены эмоциональным страданиям</a:t>
            </a:r>
            <a:endParaRPr lang="ru-RU"/>
          </a:p>
        </p:txBody>
      </p:sp>
    </p:spTree>
    <p:extLst>
      <p:ext uri="{BB962C8B-B14F-4D97-AF65-F5344CB8AC3E}">
        <p14:creationId xmlns:p14="http://schemas.microsoft.com/office/powerpoint/2010/main" val="2930235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32C382-7B11-978C-7F63-0E7B28A2B8B9}"/>
              </a:ext>
            </a:extLst>
          </p:cNvPr>
          <p:cNvSpPr>
            <a:spLocks noGrp="1"/>
          </p:cNvSpPr>
          <p:nvPr>
            <p:ph type="title"/>
          </p:nvPr>
        </p:nvSpPr>
        <p:spPr>
          <a:xfrm>
            <a:off x="913775" y="618518"/>
            <a:ext cx="10364451" cy="690330"/>
          </a:xfrm>
        </p:spPr>
        <p:txBody>
          <a:bodyPr/>
          <a:lstStyle/>
          <a:p>
            <a:r>
              <a:rPr lang="ru-RU" dirty="0"/>
              <a:t>Этиологии </a:t>
            </a:r>
          </a:p>
        </p:txBody>
      </p:sp>
      <p:sp>
        <p:nvSpPr>
          <p:cNvPr id="3" name="Объект 2">
            <a:extLst>
              <a:ext uri="{FF2B5EF4-FFF2-40B4-BE49-F238E27FC236}">
                <a16:creationId xmlns:a16="http://schemas.microsoft.com/office/drawing/2014/main" id="{936E5DC0-B9C7-1DD3-A507-30A2D6600775}"/>
              </a:ext>
            </a:extLst>
          </p:cNvPr>
          <p:cNvSpPr>
            <a:spLocks noGrp="1"/>
          </p:cNvSpPr>
          <p:nvPr>
            <p:ph idx="1"/>
          </p:nvPr>
        </p:nvSpPr>
        <p:spPr>
          <a:xfrm>
            <a:off x="1039907" y="1295401"/>
            <a:ext cx="10364450" cy="4944081"/>
          </a:xfrm>
        </p:spPr>
        <p:txBody>
          <a:bodyPr>
            <a:noAutofit/>
          </a:bodyPr>
          <a:lstStyle/>
          <a:p>
            <a:pPr marL="0" indent="0">
              <a:buNone/>
            </a:pPr>
            <a:r>
              <a:rPr lang="ru-RU" sz="1600" b="0" i="0" dirty="0">
                <a:solidFill>
                  <a:srgbClr val="383838"/>
                </a:solidFill>
                <a:effectLst/>
                <a:latin typeface="Trebuchet MS" panose="020B0603020202020204" pitchFamily="34" charset="0"/>
              </a:rPr>
              <a:t>На самом деле, причин, способных спровоцировать возникновение депрессии у собак достаточно много. Но самая распространенная из них – это непредвиденная смена владельца.</a:t>
            </a:r>
          </a:p>
          <a:p>
            <a:pPr marL="0" indent="0">
              <a:buNone/>
            </a:pPr>
            <a:r>
              <a:rPr lang="ru-RU" sz="1600" b="0" i="0" dirty="0">
                <a:solidFill>
                  <a:srgbClr val="383838"/>
                </a:solidFill>
                <a:effectLst/>
                <a:latin typeface="Trebuchet MS" panose="020B0603020202020204" pitchFamily="34" charset="0"/>
              </a:rPr>
              <a:t>Удивительно, но это касается не только тех любимцев, которых их  предыдущие хозяева по той или иной причине решили передать другому человеку, но даже собак, взятых из приюта для животных. Большинство людей, которые решили не покупать собаку, а сделать доброе дело, подобрав животное буквально на улице или взяв его из приюта, искренне убеждены, что их новый домашний любимец должен не грустить, а радоваться. Их ожидания вполне объяснимы, ведь действительно, с точки зрения логики собака нашла дом, любящих владельцев и кров над головой.</a:t>
            </a:r>
          </a:p>
          <a:p>
            <a:pPr marL="0" indent="0">
              <a:buNone/>
            </a:pPr>
            <a:r>
              <a:rPr lang="ru-RU" sz="1600" b="0" i="0" dirty="0">
                <a:solidFill>
                  <a:srgbClr val="383838"/>
                </a:solidFill>
                <a:effectLst/>
                <a:latin typeface="Trebuchet MS" panose="020B0603020202020204" pitchFamily="34" charset="0"/>
              </a:rPr>
              <a:t>Также причиной возникновения депрессии у собак может являться длительный отъезд или гибель одного из членов семьи (не обязательно хозяина), расставание с другом (другим животным) или же, напротив, появление в квартире еще одного питомца. Неоднократно случалось, что после подобных инцидентов (особенно после потери владельца) животное уходило из дома, становилось вялым и индифферентным (или же, напротив, постоянно проявляло агрессию), отказывалось от еды. Особенно подвержены стрессам от потери хозяина спаниели и собаки поводыри.</a:t>
            </a:r>
            <a:endParaRPr lang="ru-RU" sz="1600" dirty="0"/>
          </a:p>
        </p:txBody>
      </p:sp>
    </p:spTree>
    <p:extLst>
      <p:ext uri="{BB962C8B-B14F-4D97-AF65-F5344CB8AC3E}">
        <p14:creationId xmlns:p14="http://schemas.microsoft.com/office/powerpoint/2010/main" val="272565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3F5BEE-F290-CF9D-2133-6D0C5DE57F59}"/>
              </a:ext>
            </a:extLst>
          </p:cNvPr>
          <p:cNvSpPr>
            <a:spLocks noGrp="1"/>
          </p:cNvSpPr>
          <p:nvPr>
            <p:ph type="title"/>
          </p:nvPr>
        </p:nvSpPr>
        <p:spPr>
          <a:xfrm>
            <a:off x="913775" y="618517"/>
            <a:ext cx="10364451" cy="1102707"/>
          </a:xfrm>
        </p:spPr>
        <p:txBody>
          <a:bodyPr/>
          <a:lstStyle/>
          <a:p>
            <a:r>
              <a:rPr lang="ru-RU" dirty="0"/>
              <a:t>Симптомы </a:t>
            </a:r>
          </a:p>
        </p:txBody>
      </p:sp>
      <p:sp>
        <p:nvSpPr>
          <p:cNvPr id="3" name="Объект 2">
            <a:extLst>
              <a:ext uri="{FF2B5EF4-FFF2-40B4-BE49-F238E27FC236}">
                <a16:creationId xmlns:a16="http://schemas.microsoft.com/office/drawing/2014/main" id="{29898678-6EDB-9D87-5090-CE6BD61395F9}"/>
              </a:ext>
            </a:extLst>
          </p:cNvPr>
          <p:cNvSpPr>
            <a:spLocks noGrp="1"/>
          </p:cNvSpPr>
          <p:nvPr>
            <p:ph idx="1"/>
          </p:nvPr>
        </p:nvSpPr>
        <p:spPr>
          <a:xfrm>
            <a:off x="913775" y="1721225"/>
            <a:ext cx="10364452" cy="4518258"/>
          </a:xfrm>
        </p:spPr>
        <p:txBody>
          <a:bodyPr>
            <a:normAutofit fontScale="85000" lnSpcReduction="10000"/>
          </a:bodyPr>
          <a:lstStyle/>
          <a:p>
            <a:pPr marL="0" indent="0">
              <a:buNone/>
            </a:pPr>
            <a:r>
              <a:rPr lang="ru-RU" b="0" i="0" dirty="0">
                <a:solidFill>
                  <a:srgbClr val="383838"/>
                </a:solidFill>
                <a:effectLst/>
                <a:latin typeface="Trebuchet MS" panose="020B0603020202020204" pitchFamily="34" charset="0"/>
              </a:rPr>
              <a:t>Депрессия является серьезным и опасным заболеванием в первую очередь из-за того, что психическое состояние питомца обязательно повлияет на его физическое здоровье. Как правило, депрессия у собак сопровождается следующими симптомами:</a:t>
            </a:r>
          </a:p>
          <a:p>
            <a:r>
              <a:rPr lang="ru-RU" b="0" i="0" dirty="0">
                <a:solidFill>
                  <a:srgbClr val="383838"/>
                </a:solidFill>
                <a:effectLst/>
                <a:latin typeface="Trebuchet MS" panose="020B0603020202020204" pitchFamily="34" charset="0"/>
              </a:rPr>
              <a:t>вялостью;</a:t>
            </a:r>
          </a:p>
          <a:p>
            <a:r>
              <a:rPr lang="ru-RU" b="0" i="0" dirty="0">
                <a:solidFill>
                  <a:srgbClr val="383838"/>
                </a:solidFill>
                <a:effectLst/>
                <a:latin typeface="Trebuchet MS" panose="020B0603020202020204" pitchFamily="34" charset="0"/>
              </a:rPr>
              <a:t>резким снижением интереса к еде (в отдельных случаях собака может вовсе отказываться есть);</a:t>
            </a:r>
          </a:p>
          <a:p>
            <a:r>
              <a:rPr lang="ru-RU" b="0" i="0" dirty="0">
                <a:solidFill>
                  <a:srgbClr val="383838"/>
                </a:solidFill>
                <a:effectLst/>
                <a:latin typeface="Trebuchet MS" panose="020B0603020202020204" pitchFamily="34" charset="0"/>
              </a:rPr>
              <a:t>бессонницей;</a:t>
            </a:r>
          </a:p>
          <a:p>
            <a:r>
              <a:rPr lang="ru-RU" b="0" i="0" dirty="0">
                <a:solidFill>
                  <a:srgbClr val="383838"/>
                </a:solidFill>
                <a:effectLst/>
                <a:latin typeface="Trebuchet MS" panose="020B0603020202020204" pitchFamily="34" charset="0"/>
              </a:rPr>
              <a:t>нежеланием принимать участие в активных играх и двигаться в целом.</a:t>
            </a:r>
          </a:p>
          <a:p>
            <a:pPr marL="0" indent="0">
              <a:buNone/>
            </a:pPr>
            <a:r>
              <a:rPr lang="ru-RU" b="0" i="0" dirty="0">
                <a:solidFill>
                  <a:srgbClr val="383838"/>
                </a:solidFill>
                <a:effectLst/>
                <a:latin typeface="Trebuchet MS" panose="020B0603020202020204" pitchFamily="34" charset="0"/>
              </a:rPr>
              <a:t>Хотя вышеперечисленные клинические признаки и не кажутся столь серьезными, необходимо учитывать тот факт, что они вполне способны привести к истощению и ослаблению иммунной системы животного. Такие отрицательные изменения, в свою очередь, могут вызвать обострения хронических болезней (в частности, пищевой аллергии или аллергии на определенные компоненты окружающей среды).</a:t>
            </a:r>
          </a:p>
        </p:txBody>
      </p:sp>
    </p:spTree>
    <p:extLst>
      <p:ext uri="{BB962C8B-B14F-4D97-AF65-F5344CB8AC3E}">
        <p14:creationId xmlns:p14="http://schemas.microsoft.com/office/powerpoint/2010/main" val="256228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A4D74-8572-15A3-A8E9-6D09AD652CE5}"/>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id="{D796069E-F278-8C9B-DA60-70839969E2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317" y="636494"/>
            <a:ext cx="11304651" cy="5856381"/>
          </a:xfrm>
        </p:spPr>
      </p:pic>
    </p:spTree>
    <p:extLst>
      <p:ext uri="{BB962C8B-B14F-4D97-AF65-F5344CB8AC3E}">
        <p14:creationId xmlns:p14="http://schemas.microsoft.com/office/powerpoint/2010/main" val="3464936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1CE988-878A-2882-864B-4CAB033C578A}"/>
              </a:ext>
            </a:extLst>
          </p:cNvPr>
          <p:cNvSpPr>
            <a:spLocks noGrp="1"/>
          </p:cNvSpPr>
          <p:nvPr>
            <p:ph type="title"/>
          </p:nvPr>
        </p:nvSpPr>
        <p:spPr/>
        <p:txBody>
          <a:bodyPr/>
          <a:lstStyle/>
          <a:p>
            <a:r>
              <a:rPr lang="ru-RU" dirty="0"/>
              <a:t>Профилактика</a:t>
            </a:r>
          </a:p>
        </p:txBody>
      </p:sp>
      <p:sp>
        <p:nvSpPr>
          <p:cNvPr id="3" name="Объект 2">
            <a:extLst>
              <a:ext uri="{FF2B5EF4-FFF2-40B4-BE49-F238E27FC236}">
                <a16:creationId xmlns:a16="http://schemas.microsoft.com/office/drawing/2014/main" id="{6AD1760E-DA29-3328-4413-89F748DF7D1B}"/>
              </a:ext>
            </a:extLst>
          </p:cNvPr>
          <p:cNvSpPr>
            <a:spLocks noGrp="1"/>
          </p:cNvSpPr>
          <p:nvPr>
            <p:ph idx="1"/>
          </p:nvPr>
        </p:nvSpPr>
        <p:spPr>
          <a:xfrm>
            <a:off x="913775" y="1667435"/>
            <a:ext cx="10364452" cy="4840941"/>
          </a:xfrm>
        </p:spPr>
        <p:txBody>
          <a:bodyPr>
            <a:normAutofit fontScale="77500" lnSpcReduction="20000"/>
          </a:bodyPr>
          <a:lstStyle/>
          <a:p>
            <a:pPr marL="0" indent="0">
              <a:buNone/>
            </a:pPr>
            <a:r>
              <a:rPr lang="ru-RU" b="0" i="0">
                <a:solidFill>
                  <a:srgbClr val="383838"/>
                </a:solidFill>
                <a:effectLst/>
                <a:latin typeface="Trebuchet MS" panose="020B0603020202020204" pitchFamily="34" charset="0"/>
              </a:rPr>
              <a:t>Постарайтесь обеспечить животному полный покой. Организм питомца в чем-то схож с человеческим: достаточное количество сна позволяет запустить процесс восстановления как психического, так и физического здоровья.</a:t>
            </a:r>
          </a:p>
          <a:p>
            <a:pPr marL="0" indent="0">
              <a:buNone/>
            </a:pPr>
            <a:r>
              <a:rPr lang="ru-RU" b="0" i="0">
                <a:solidFill>
                  <a:srgbClr val="383838"/>
                </a:solidFill>
                <a:effectLst/>
                <a:latin typeface="Trebuchet MS" panose="020B0603020202020204" pitchFamily="34" charset="0"/>
              </a:rPr>
              <a:t>Если домашний любимец отказывается проводить время за своими любимыми играми, не стоит его принуждать. Не исключено, что такая потеря интереса окажется временной, и уже через пару суток собака будет с упоением заниматься своими привычными делами.</a:t>
            </a:r>
          </a:p>
          <a:p>
            <a:pPr marL="0" indent="0">
              <a:buNone/>
            </a:pPr>
            <a:r>
              <a:rPr lang="ru-RU" b="0" i="0">
                <a:solidFill>
                  <a:srgbClr val="383838"/>
                </a:solidFill>
                <a:effectLst/>
                <a:latin typeface="Trebuchet MS" panose="020B0603020202020204" pitchFamily="34" charset="0"/>
              </a:rPr>
              <a:t>Старайтесь разнообразить прогулки, к примеру, приглашая с собой других собаководов со своими питомцами. Если же вместо позитивной реакции и оживленности, вы заметите ухудшение настроение вашего домашнего любимца, подобные эксперименты лучше прекратить.</a:t>
            </a:r>
          </a:p>
          <a:p>
            <a:pPr marL="0" indent="0">
              <a:buNone/>
            </a:pPr>
            <a:r>
              <a:rPr lang="ru-RU" b="0" i="0">
                <a:solidFill>
                  <a:srgbClr val="383838"/>
                </a:solidFill>
                <a:effectLst/>
                <a:latin typeface="Trebuchet MS" panose="020B0603020202020204" pitchFamily="34" charset="0"/>
              </a:rPr>
              <a:t>Постоянно, но не слишком навязчиво давайте понять животному, что независимо от внешних факторов, он всегда будет вам дорог, ведь нередко причиной возникновения депрессии у собаки становится ощущение ненужности и одиночества, а также банальная скука.</a:t>
            </a:r>
          </a:p>
          <a:p>
            <a:pPr marL="0" indent="0">
              <a:buNone/>
            </a:pPr>
            <a:r>
              <a:rPr lang="ru-RU" b="0" i="0">
                <a:solidFill>
                  <a:srgbClr val="383838"/>
                </a:solidFill>
                <a:effectLst/>
                <a:latin typeface="Trebuchet MS" panose="020B0603020202020204" pitchFamily="34" charset="0"/>
              </a:rPr>
              <a:t>Отдельные специалисты рекомендуют включать питомцам спокойную музыку – согласно исследованиям, она расслабляет нервную систему, как людей, так и животных.</a:t>
            </a:r>
          </a:p>
        </p:txBody>
      </p:sp>
    </p:spTree>
    <p:extLst>
      <p:ext uri="{BB962C8B-B14F-4D97-AF65-F5344CB8AC3E}">
        <p14:creationId xmlns:p14="http://schemas.microsoft.com/office/powerpoint/2010/main" val="789961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161751-4F88-65C0-B4E8-966F6E9194C2}"/>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id="{B883C9E9-6891-715E-CC55-824741E719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763"/>
            <a:ext cx="12192000" cy="6853237"/>
          </a:xfrm>
        </p:spPr>
      </p:pic>
      <p:sp>
        <p:nvSpPr>
          <p:cNvPr id="5" name="TextBox 4">
            <a:extLst>
              <a:ext uri="{FF2B5EF4-FFF2-40B4-BE49-F238E27FC236}">
                <a16:creationId xmlns:a16="http://schemas.microsoft.com/office/drawing/2014/main" id="{DFF2EA0A-1D10-1435-AB44-E191626594CF}"/>
              </a:ext>
            </a:extLst>
          </p:cNvPr>
          <p:cNvSpPr txBox="1"/>
          <p:nvPr/>
        </p:nvSpPr>
        <p:spPr>
          <a:xfrm>
            <a:off x="1506071" y="4903693"/>
            <a:ext cx="4589929" cy="830997"/>
          </a:xfrm>
          <a:prstGeom prst="rect">
            <a:avLst/>
          </a:prstGeom>
          <a:noFill/>
        </p:spPr>
        <p:txBody>
          <a:bodyPr wrap="square" rtlCol="0">
            <a:spAutoFit/>
          </a:bodyPr>
          <a:lstStyle/>
          <a:p>
            <a:pPr algn="l"/>
            <a:r>
              <a:rPr lang="ru-RU" sz="4800" dirty="0">
                <a:latin typeface="Arial Black" panose="020B0604020202020204" pitchFamily="34" charset="0"/>
                <a:cs typeface="Arial Black" panose="020B0604020202020204" pitchFamily="34" charset="0"/>
              </a:rPr>
              <a:t>Паралич</a:t>
            </a:r>
          </a:p>
        </p:txBody>
      </p:sp>
    </p:spTree>
    <p:extLst>
      <p:ext uri="{BB962C8B-B14F-4D97-AF65-F5344CB8AC3E}">
        <p14:creationId xmlns:p14="http://schemas.microsoft.com/office/powerpoint/2010/main" val="2563899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CF029EC-A56D-8ADC-5E90-7DB820D32969}"/>
              </a:ext>
            </a:extLst>
          </p:cNvPr>
          <p:cNvSpPr>
            <a:spLocks noGrp="1"/>
          </p:cNvSpPr>
          <p:nvPr>
            <p:ph idx="1"/>
          </p:nvPr>
        </p:nvSpPr>
        <p:spPr>
          <a:xfrm>
            <a:off x="591672" y="748553"/>
            <a:ext cx="10596908" cy="5360894"/>
          </a:xfrm>
        </p:spPr>
        <p:txBody>
          <a:bodyPr>
            <a:noAutofit/>
          </a:bodyPr>
          <a:lstStyle/>
          <a:p>
            <a:pPr marL="0" indent="0">
              <a:buNone/>
            </a:pPr>
            <a:r>
              <a:rPr lang="ru-RU" sz="2400" b="0" i="0" dirty="0">
                <a:solidFill>
                  <a:srgbClr val="383838"/>
                </a:solidFill>
                <a:effectLst/>
                <a:latin typeface="Trebuchet MS" panose="020B0603020202020204" pitchFamily="34" charset="0"/>
              </a:rPr>
              <a:t>Паралич – это отсутствие возможности двигать определенной конечностью или полное обездвиживание какой-либо части тела. Как правило, паралич является осложнением после тяжелых заболеваний и прогрессирует достаточно медленно – весь процесс может длиться месяцы или даже годы. Однако также существует такое понятие, как внезапный паралич.</a:t>
            </a:r>
          </a:p>
          <a:p>
            <a:pPr marL="0" indent="0">
              <a:buNone/>
            </a:pPr>
            <a:r>
              <a:rPr lang="ru-RU" sz="2400" b="0" i="0" dirty="0">
                <a:solidFill>
                  <a:srgbClr val="383838"/>
                </a:solidFill>
                <a:effectLst/>
                <a:latin typeface="Trebuchet MS" panose="020B0603020202020204" pitchFamily="34" charset="0"/>
              </a:rPr>
              <a:t>В зависимости от фактора, вызвавшего данный клинический признак (осложнение), паралич может стать перманентным или же быть обратимым. Дальнейшее развитие событий во многом зависит от вида паралича, состояния иммунитета собаки и, конечно, от основной болезни,  спровоцировавшей его возникновение.</a:t>
            </a:r>
          </a:p>
        </p:txBody>
      </p:sp>
    </p:spTree>
    <p:extLst>
      <p:ext uri="{BB962C8B-B14F-4D97-AF65-F5344CB8AC3E}">
        <p14:creationId xmlns:p14="http://schemas.microsoft.com/office/powerpoint/2010/main" val="2945836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AE6F05-BEFC-F2DA-5E4C-1D30FC8AFCD6}"/>
              </a:ext>
            </a:extLst>
          </p:cNvPr>
          <p:cNvSpPr>
            <a:spLocks noGrp="1"/>
          </p:cNvSpPr>
          <p:nvPr>
            <p:ph type="title"/>
          </p:nvPr>
        </p:nvSpPr>
        <p:spPr>
          <a:xfrm>
            <a:off x="913775" y="618517"/>
            <a:ext cx="10364451" cy="779977"/>
          </a:xfrm>
        </p:spPr>
        <p:txBody>
          <a:bodyPr/>
          <a:lstStyle/>
          <a:p>
            <a:r>
              <a:rPr lang="ru-RU" b="1" i="0">
                <a:solidFill>
                  <a:srgbClr val="383838"/>
                </a:solidFill>
                <a:effectLst/>
                <a:latin typeface="Trebuchet MS" panose="020B0603020202020204" pitchFamily="34" charset="0"/>
              </a:rPr>
              <a:t>Разновидности паралича у собак</a:t>
            </a:r>
          </a:p>
        </p:txBody>
      </p:sp>
      <p:sp>
        <p:nvSpPr>
          <p:cNvPr id="3" name="Объект 2">
            <a:extLst>
              <a:ext uri="{FF2B5EF4-FFF2-40B4-BE49-F238E27FC236}">
                <a16:creationId xmlns:a16="http://schemas.microsoft.com/office/drawing/2014/main" id="{E91543D8-F54D-1633-CE31-D4FE0FEADA15}"/>
              </a:ext>
            </a:extLst>
          </p:cNvPr>
          <p:cNvSpPr>
            <a:spLocks noGrp="1"/>
          </p:cNvSpPr>
          <p:nvPr>
            <p:ph idx="1"/>
          </p:nvPr>
        </p:nvSpPr>
        <p:spPr>
          <a:xfrm>
            <a:off x="913775" y="1559860"/>
            <a:ext cx="10364452" cy="5020234"/>
          </a:xfrm>
        </p:spPr>
        <p:txBody>
          <a:bodyPr>
            <a:normAutofit fontScale="85000" lnSpcReduction="10000"/>
          </a:bodyPr>
          <a:lstStyle/>
          <a:p>
            <a:pPr marL="0" indent="0">
              <a:buNone/>
            </a:pPr>
            <a:r>
              <a:rPr lang="ru-RU" b="0" i="0" dirty="0">
                <a:solidFill>
                  <a:srgbClr val="383838"/>
                </a:solidFill>
                <a:effectLst/>
                <a:latin typeface="Trebuchet MS" panose="020B0603020202020204" pitchFamily="34" charset="0"/>
              </a:rPr>
              <a:t>Существует несколько разновидностей паралича у собаки. В основе данной классификации лежит локализация обездвиженных конечностей, которая нередко зависит от причин, вызвавших обездвиживание лап.</a:t>
            </a:r>
          </a:p>
          <a:p>
            <a:r>
              <a:rPr lang="ru-RU" b="0" i="0" dirty="0">
                <a:solidFill>
                  <a:srgbClr val="383838"/>
                </a:solidFill>
                <a:effectLst/>
                <a:latin typeface="Trebuchet MS" panose="020B0603020202020204" pitchFamily="34" charset="0"/>
              </a:rPr>
              <a:t>Таким образом, разделяют:</a:t>
            </a:r>
          </a:p>
          <a:p>
            <a:r>
              <a:rPr lang="ru-RU" b="0" i="0" dirty="0" err="1">
                <a:solidFill>
                  <a:srgbClr val="383838"/>
                </a:solidFill>
                <a:effectLst/>
                <a:latin typeface="Trebuchet MS" panose="020B0603020202020204" pitchFamily="34" charset="0"/>
              </a:rPr>
              <a:t>Тетраплегию</a:t>
            </a:r>
            <a:r>
              <a:rPr lang="ru-RU" b="0" i="0" dirty="0">
                <a:solidFill>
                  <a:srgbClr val="383838"/>
                </a:solidFill>
                <a:effectLst/>
                <a:latin typeface="Trebuchet MS" panose="020B0603020202020204" pitchFamily="34" charset="0"/>
              </a:rPr>
              <a:t> – паралич всех лап у собаки;</a:t>
            </a:r>
          </a:p>
          <a:p>
            <a:r>
              <a:rPr lang="ru-RU" b="0" i="0" dirty="0" err="1">
                <a:solidFill>
                  <a:srgbClr val="383838"/>
                </a:solidFill>
                <a:effectLst/>
                <a:latin typeface="Trebuchet MS" panose="020B0603020202020204" pitchFamily="34" charset="0"/>
              </a:rPr>
              <a:t>Парапарез</a:t>
            </a:r>
            <a:r>
              <a:rPr lang="ru-RU" b="0" i="0" dirty="0">
                <a:solidFill>
                  <a:srgbClr val="383838"/>
                </a:solidFill>
                <a:effectLst/>
                <a:latin typeface="Trebuchet MS" panose="020B0603020202020204" pitchFamily="34" charset="0"/>
              </a:rPr>
              <a:t> – паралич или задних или передних лап у собаки;</a:t>
            </a:r>
          </a:p>
          <a:p>
            <a:r>
              <a:rPr lang="ru-RU" b="0" i="0" dirty="0" err="1">
                <a:solidFill>
                  <a:srgbClr val="383838"/>
                </a:solidFill>
                <a:effectLst/>
                <a:latin typeface="Trebuchet MS" panose="020B0603020202020204" pitchFamily="34" charset="0"/>
              </a:rPr>
              <a:t>Моноплегию</a:t>
            </a:r>
            <a:r>
              <a:rPr lang="ru-RU" b="0" i="0" dirty="0">
                <a:solidFill>
                  <a:srgbClr val="383838"/>
                </a:solidFill>
                <a:effectLst/>
                <a:latin typeface="Trebuchet MS" panose="020B0603020202020204" pitchFamily="34" charset="0"/>
              </a:rPr>
              <a:t> – паралич одной из лап у собаки;</a:t>
            </a:r>
          </a:p>
          <a:p>
            <a:r>
              <a:rPr lang="ru-RU" b="0" i="0" dirty="0">
                <a:solidFill>
                  <a:srgbClr val="383838"/>
                </a:solidFill>
                <a:effectLst/>
                <a:latin typeface="Trebuchet MS" panose="020B0603020202020204" pitchFamily="34" charset="0"/>
              </a:rPr>
              <a:t>Параплегию – поражение задней части тела у собаки;</a:t>
            </a:r>
          </a:p>
          <a:p>
            <a:r>
              <a:rPr lang="ru-RU" b="0" i="0" dirty="0">
                <a:solidFill>
                  <a:srgbClr val="383838"/>
                </a:solidFill>
                <a:effectLst/>
                <a:latin typeface="Trebuchet MS" panose="020B0603020202020204" pitchFamily="34" charset="0"/>
              </a:rPr>
              <a:t>Гемиплегию – паралич либо правой, либо левой части тела (правых или левых конечностей) у собаки.</a:t>
            </a:r>
          </a:p>
          <a:p>
            <a:r>
              <a:rPr lang="ru-RU" b="0" i="0" dirty="0">
                <a:solidFill>
                  <a:srgbClr val="383838"/>
                </a:solidFill>
                <a:effectLst/>
                <a:latin typeface="Trebuchet MS" panose="020B0603020202020204" pitchFamily="34" charset="0"/>
              </a:rPr>
              <a:t>Парез челюсти – это локальный вид паралича, возникающий после серьезных повреждений и травм, а также болезней мозга, зубных заболеваний и воспалений уха.</a:t>
            </a:r>
          </a:p>
          <a:p>
            <a:r>
              <a:rPr lang="ru-RU" b="0" i="0" dirty="0">
                <a:solidFill>
                  <a:srgbClr val="383838"/>
                </a:solidFill>
                <a:effectLst/>
                <a:latin typeface="Trebuchet MS" panose="020B0603020202020204" pitchFamily="34" charset="0"/>
              </a:rPr>
              <a:t>Другие локальные типы паралича – возникают вследствие тяжелых травм</a:t>
            </a:r>
          </a:p>
        </p:txBody>
      </p:sp>
    </p:spTree>
    <p:extLst>
      <p:ext uri="{BB962C8B-B14F-4D97-AF65-F5344CB8AC3E}">
        <p14:creationId xmlns:p14="http://schemas.microsoft.com/office/powerpoint/2010/main" val="731258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4CDEE7-0983-B41F-CD31-81B9FB5D7758}"/>
              </a:ext>
            </a:extLst>
          </p:cNvPr>
          <p:cNvSpPr>
            <a:spLocks noGrp="1"/>
          </p:cNvSpPr>
          <p:nvPr>
            <p:ph type="title"/>
          </p:nvPr>
        </p:nvSpPr>
        <p:spPr/>
        <p:txBody>
          <a:bodyPr/>
          <a:lstStyle/>
          <a:p>
            <a:r>
              <a:rPr lang="ru-RU" dirty="0"/>
              <a:t>Этиологии </a:t>
            </a:r>
          </a:p>
        </p:txBody>
      </p:sp>
      <p:sp>
        <p:nvSpPr>
          <p:cNvPr id="3" name="Объект 2">
            <a:extLst>
              <a:ext uri="{FF2B5EF4-FFF2-40B4-BE49-F238E27FC236}">
                <a16:creationId xmlns:a16="http://schemas.microsoft.com/office/drawing/2014/main" id="{C11C7A8C-901E-5DD6-9010-1E66A473FA4E}"/>
              </a:ext>
            </a:extLst>
          </p:cNvPr>
          <p:cNvSpPr>
            <a:spLocks noGrp="1"/>
          </p:cNvSpPr>
          <p:nvPr>
            <p:ph idx="1"/>
          </p:nvPr>
        </p:nvSpPr>
        <p:spPr>
          <a:xfrm>
            <a:off x="913775" y="2367093"/>
            <a:ext cx="10364452" cy="3970954"/>
          </a:xfrm>
        </p:spPr>
        <p:txBody>
          <a:bodyPr>
            <a:normAutofit/>
          </a:bodyPr>
          <a:lstStyle/>
          <a:p>
            <a:r>
              <a:rPr lang="ru-RU" b="0" i="0" dirty="0">
                <a:solidFill>
                  <a:srgbClr val="383838"/>
                </a:solidFill>
                <a:effectLst/>
                <a:latin typeface="Trebuchet MS" panose="020B0603020202020204" pitchFamily="34" charset="0"/>
              </a:rPr>
              <a:t>Болезни ЦНС, головного и спинного мозга. Данные заболевания вызывают паралич наиболее часто и характеризуются обездвиживанием задних двух лап или же четырех конечностей.</a:t>
            </a:r>
          </a:p>
          <a:p>
            <a:r>
              <a:rPr lang="ru-RU" b="0" i="0" dirty="0">
                <a:solidFill>
                  <a:srgbClr val="383838"/>
                </a:solidFill>
                <a:effectLst/>
                <a:latin typeface="Trebuchet MS" panose="020B0603020202020204" pitchFamily="34" charset="0"/>
              </a:rPr>
              <a:t>Грудные и шейные типы </a:t>
            </a:r>
            <a:r>
              <a:rPr lang="ru-RU" b="0" i="0" dirty="0">
                <a:effectLst/>
                <a:latin typeface="Trebuchet MS" panose="020B0603020202020204" pitchFamily="34" charset="0"/>
              </a:rPr>
              <a:t>грыж</a:t>
            </a:r>
            <a:r>
              <a:rPr lang="ru-RU" b="0" i="0" dirty="0">
                <a:solidFill>
                  <a:srgbClr val="383838"/>
                </a:solidFill>
                <a:effectLst/>
                <a:latin typeface="Trebuchet MS" panose="020B0603020202020204" pitchFamily="34" charset="0"/>
              </a:rPr>
              <a:t>.</a:t>
            </a:r>
          </a:p>
          <a:p>
            <a:r>
              <a:rPr lang="ru-RU" b="0" i="0" dirty="0">
                <a:solidFill>
                  <a:srgbClr val="383838"/>
                </a:solidFill>
                <a:effectLst/>
                <a:latin typeface="Trebuchet MS" panose="020B0603020202020204" pitchFamily="34" charset="0"/>
              </a:rPr>
              <a:t>Серьезные повреждения и травмы.</a:t>
            </a:r>
          </a:p>
          <a:p>
            <a:r>
              <a:rPr lang="ru-RU" b="0" i="0" dirty="0">
                <a:solidFill>
                  <a:srgbClr val="383838"/>
                </a:solidFill>
                <a:effectLst/>
                <a:latin typeface="Trebuchet MS" panose="020B0603020202020204" pitchFamily="34" charset="0"/>
              </a:rPr>
              <a:t>Бактериальные или </a:t>
            </a:r>
            <a:r>
              <a:rPr lang="ru-RU" b="0" i="0" dirty="0">
                <a:effectLst/>
                <a:latin typeface="Trebuchet MS" panose="020B0603020202020204" pitchFamily="34" charset="0"/>
              </a:rPr>
              <a:t>вирусные</a:t>
            </a:r>
            <a:r>
              <a:rPr lang="ru-RU" b="0" i="0" dirty="0">
                <a:solidFill>
                  <a:srgbClr val="383838"/>
                </a:solidFill>
                <a:effectLst/>
                <a:latin typeface="Trebuchet MS" panose="020B0603020202020204" pitchFamily="34" charset="0"/>
              </a:rPr>
              <a:t> инфекции, поражающие ЦНС, вызывают полное или частичное обездвиживание конечностей питомца. </a:t>
            </a:r>
          </a:p>
          <a:p>
            <a:r>
              <a:rPr lang="ru-RU" b="0" i="0" dirty="0">
                <a:solidFill>
                  <a:srgbClr val="383838"/>
                </a:solidFill>
                <a:effectLst/>
                <a:latin typeface="Trebuchet MS" panose="020B0603020202020204" pitchFamily="34" charset="0"/>
              </a:rPr>
              <a:t>Онкологические заболевания</a:t>
            </a:r>
            <a:endParaRPr lang="ru-RU" dirty="0">
              <a:solidFill>
                <a:srgbClr val="383838"/>
              </a:solidFill>
              <a:latin typeface="Trebuchet MS" panose="020B0603020202020204" pitchFamily="34" charset="0"/>
            </a:endParaRPr>
          </a:p>
        </p:txBody>
      </p:sp>
    </p:spTree>
    <p:extLst>
      <p:ext uri="{BB962C8B-B14F-4D97-AF65-F5344CB8AC3E}">
        <p14:creationId xmlns:p14="http://schemas.microsoft.com/office/powerpoint/2010/main" val="2900239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ACC598-C531-5FBA-C692-76DFE85B2053}"/>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682FF72B-1873-A5EA-DB6C-FF2C5B3CDB01}"/>
              </a:ext>
            </a:extLst>
          </p:cNvPr>
          <p:cNvSpPr>
            <a:spLocks noGrp="1"/>
          </p:cNvSpPr>
          <p:nvPr>
            <p:ph idx="1"/>
          </p:nvPr>
        </p:nvSpPr>
        <p:spPr>
          <a:xfrm>
            <a:off x="913775" y="1667435"/>
            <a:ext cx="10364452" cy="4715436"/>
          </a:xfrm>
        </p:spPr>
        <p:txBody>
          <a:bodyPr>
            <a:normAutofit fontScale="85000" lnSpcReduction="10000"/>
          </a:bodyPr>
          <a:lstStyle/>
          <a:p>
            <a:pPr marL="0" indent="0">
              <a:buNone/>
            </a:pPr>
            <a:r>
              <a:rPr lang="ru-RU" b="0" i="0" dirty="0">
                <a:solidFill>
                  <a:srgbClr val="383838"/>
                </a:solidFill>
                <a:effectLst/>
                <a:latin typeface="Trebuchet MS" panose="020B0603020202020204" pitchFamily="34" charset="0"/>
              </a:rPr>
              <a:t>Если паралич вызван травмой, ветеринар проводит клинический осмотр и находит проблемы, требующие незамедлительного лечения. Если же опасные для жизни повреждение не обнаруживаются, специалист начинает неврологический осмотр, делает рентген, после чего диагностирует причину возникновения паралича у собаки. Если обездвиживание вызвано переломом или вывихом, скорее всего ветеринар будет настаивать на проведении операции. В отдельных случаях возможно проведение консервативного лечения, которое обычно предполагает широкое применение </a:t>
            </a:r>
            <a:r>
              <a:rPr lang="ru-RU" b="0" i="0" dirty="0" err="1">
                <a:solidFill>
                  <a:srgbClr val="383838"/>
                </a:solidFill>
                <a:effectLst/>
                <a:latin typeface="Trebuchet MS" panose="020B0603020202020204" pitchFamily="34" charset="0"/>
              </a:rPr>
              <a:t>глюкокортикостероидов</a:t>
            </a:r>
            <a:r>
              <a:rPr lang="ru-RU" b="0" i="0" dirty="0">
                <a:solidFill>
                  <a:srgbClr val="383838"/>
                </a:solidFill>
                <a:effectLst/>
                <a:latin typeface="Trebuchet MS" panose="020B0603020202020204" pitchFamily="34" charset="0"/>
              </a:rPr>
              <a:t>.</a:t>
            </a:r>
          </a:p>
          <a:p>
            <a:pPr marL="0" indent="0">
              <a:buNone/>
            </a:pPr>
            <a:r>
              <a:rPr lang="ru-RU" b="0" i="0" dirty="0">
                <a:solidFill>
                  <a:srgbClr val="383838"/>
                </a:solidFill>
                <a:effectLst/>
                <a:latin typeface="Trebuchet MS" panose="020B0603020202020204" pitchFamily="34" charset="0"/>
              </a:rPr>
              <a:t>Если же специалист подозревает, что паралич вызван возрастными изменениями, он также проводит неврологический осмотр, делает рентген, МРТ, а также проводит процедуру </a:t>
            </a:r>
            <a:r>
              <a:rPr lang="ru-RU" b="0" i="0" dirty="0" err="1">
                <a:solidFill>
                  <a:srgbClr val="383838"/>
                </a:solidFill>
                <a:effectLst/>
                <a:latin typeface="Trebuchet MS" panose="020B0603020202020204" pitchFamily="34" charset="0"/>
              </a:rPr>
              <a:t>миелографии</a:t>
            </a:r>
            <a:r>
              <a:rPr lang="ru-RU" b="0" i="0" dirty="0">
                <a:solidFill>
                  <a:srgbClr val="383838"/>
                </a:solidFill>
                <a:effectLst/>
                <a:latin typeface="Trebuchet MS" panose="020B0603020202020204" pitchFamily="34" charset="0"/>
              </a:rPr>
              <a:t> и томографии. Если причина обездвиживание возникло из-за не обнаруженной ранее опухоли, врач рекомендует операцию или же поддерживающее лечение. Однако существует вероятность, что животное страдает от </a:t>
            </a:r>
            <a:r>
              <a:rPr lang="ru-RU" b="0" i="0" dirty="0" err="1">
                <a:solidFill>
                  <a:srgbClr val="383838"/>
                </a:solidFill>
                <a:effectLst/>
                <a:latin typeface="Trebuchet MS" panose="020B0603020202020204" pitchFamily="34" charset="0"/>
              </a:rPr>
              <a:t>дегеративного</a:t>
            </a:r>
            <a:r>
              <a:rPr lang="ru-RU" b="0" i="0" dirty="0">
                <a:solidFill>
                  <a:srgbClr val="383838"/>
                </a:solidFill>
                <a:effectLst/>
                <a:latin typeface="Trebuchet MS" panose="020B0603020202020204" pitchFamily="34" charset="0"/>
              </a:rPr>
              <a:t> типа </a:t>
            </a:r>
            <a:r>
              <a:rPr lang="ru-RU" b="0" i="0" dirty="0" err="1">
                <a:solidFill>
                  <a:srgbClr val="383838"/>
                </a:solidFill>
                <a:effectLst/>
                <a:latin typeface="Trebuchet MS" panose="020B0603020202020204" pitchFamily="34" charset="0"/>
              </a:rPr>
              <a:t>миелопатии</a:t>
            </a:r>
            <a:r>
              <a:rPr lang="ru-RU" b="0" i="0" dirty="0">
                <a:solidFill>
                  <a:srgbClr val="383838"/>
                </a:solidFill>
                <a:effectLst/>
                <a:latin typeface="Trebuchet MS" panose="020B0603020202020204" pitchFamily="34" charset="0"/>
              </a:rPr>
              <a:t>. В подобных случаях лечение бесполезно.</a:t>
            </a:r>
          </a:p>
        </p:txBody>
      </p:sp>
    </p:spTree>
    <p:extLst>
      <p:ext uri="{BB962C8B-B14F-4D97-AF65-F5344CB8AC3E}">
        <p14:creationId xmlns:p14="http://schemas.microsoft.com/office/powerpoint/2010/main" val="537248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97CD10-6ED7-3B2C-6C5A-3E2EA2CFB56D}"/>
              </a:ext>
            </a:extLst>
          </p:cNvPr>
          <p:cNvSpPr>
            <a:spLocks noGrp="1"/>
          </p:cNvSpPr>
          <p:nvPr>
            <p:ph type="title"/>
          </p:nvPr>
        </p:nvSpPr>
        <p:spPr>
          <a:xfrm>
            <a:off x="913775" y="618517"/>
            <a:ext cx="10364451" cy="448283"/>
          </a:xfrm>
        </p:spPr>
        <p:txBody>
          <a:bodyPr>
            <a:normAutofit fontScale="90000"/>
          </a:bodyPr>
          <a:lstStyle/>
          <a:p>
            <a:r>
              <a:rPr lang="ru-RU" dirty="0"/>
              <a:t>Профилактика </a:t>
            </a:r>
          </a:p>
        </p:txBody>
      </p:sp>
      <p:sp>
        <p:nvSpPr>
          <p:cNvPr id="3" name="Объект 2">
            <a:extLst>
              <a:ext uri="{FF2B5EF4-FFF2-40B4-BE49-F238E27FC236}">
                <a16:creationId xmlns:a16="http://schemas.microsoft.com/office/drawing/2014/main" id="{0FD706E9-8221-BCE8-9C70-A7ACA9400E8B}"/>
              </a:ext>
            </a:extLst>
          </p:cNvPr>
          <p:cNvSpPr>
            <a:spLocks noGrp="1"/>
          </p:cNvSpPr>
          <p:nvPr>
            <p:ph idx="1"/>
          </p:nvPr>
        </p:nvSpPr>
        <p:spPr>
          <a:xfrm>
            <a:off x="913775" y="1066801"/>
            <a:ext cx="10364452" cy="4724400"/>
          </a:xfrm>
        </p:spPr>
        <p:txBody>
          <a:bodyPr>
            <a:normAutofit fontScale="92500" lnSpcReduction="10000"/>
          </a:bodyPr>
          <a:lstStyle/>
          <a:p>
            <a:r>
              <a:rPr lang="ru-RU" b="0" i="0" dirty="0">
                <a:solidFill>
                  <a:srgbClr val="383838"/>
                </a:solidFill>
                <a:effectLst/>
                <a:latin typeface="Trebuchet MS" panose="020B0603020202020204" pitchFamily="34" charset="0"/>
              </a:rPr>
              <a:t>Существуют ситуации, когда предотвратить возникновения паралича крайне сложно или же вовсе невозможно. Однако бывают и обратные случаи, когда подобной беды можно избежать, придерживаясь простых рекомендаций.</a:t>
            </a:r>
          </a:p>
          <a:p>
            <a:r>
              <a:rPr lang="ru-RU" b="0" i="0" dirty="0">
                <a:solidFill>
                  <a:srgbClr val="383838"/>
                </a:solidFill>
                <a:effectLst/>
                <a:latin typeface="Trebuchet MS" panose="020B0603020202020204" pitchFamily="34" charset="0"/>
              </a:rPr>
              <a:t>Как уже было сказано ранее, к группе риска принадлежат определенные породы собак. Владельцам необходимо сделать все, чтобы снизить вероятность возникновения такого страшного симптома до минимума. Для этого необходимо следить за тем, как именно собака питается, внимательно наблюдать за животным во время прогулок и регулярно водить питомца на профилактические приемы у ветеринара. При обнаружении малейших нарушений в работе организма или травм следует незамедлительно обращаться к врачу. Впрочем, все вышеперечисленные правила актуальны и для собак, менее подверженных риску возникновения паралича.</a:t>
            </a:r>
          </a:p>
          <a:p>
            <a:endParaRPr lang="ru-RU" dirty="0"/>
          </a:p>
        </p:txBody>
      </p:sp>
    </p:spTree>
    <p:extLst>
      <p:ext uri="{BB962C8B-B14F-4D97-AF65-F5344CB8AC3E}">
        <p14:creationId xmlns:p14="http://schemas.microsoft.com/office/powerpoint/2010/main" val="1424502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083A5D-3833-8B56-2531-AD200F6F6C16}"/>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id="{564AA9FC-B8A0-ED9A-1587-8DA594DD21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6215"/>
            <a:ext cx="12192000" cy="6924215"/>
          </a:xfrm>
        </p:spPr>
      </p:pic>
      <p:sp>
        <p:nvSpPr>
          <p:cNvPr id="5" name="TextBox 4">
            <a:extLst>
              <a:ext uri="{FF2B5EF4-FFF2-40B4-BE49-F238E27FC236}">
                <a16:creationId xmlns:a16="http://schemas.microsoft.com/office/drawing/2014/main" id="{3196063F-0455-67BB-2B69-7FC5256D9EB6}"/>
              </a:ext>
            </a:extLst>
          </p:cNvPr>
          <p:cNvSpPr txBox="1"/>
          <p:nvPr/>
        </p:nvSpPr>
        <p:spPr>
          <a:xfrm>
            <a:off x="3657599" y="2607379"/>
            <a:ext cx="5163672" cy="830997"/>
          </a:xfrm>
          <a:prstGeom prst="rect">
            <a:avLst/>
          </a:prstGeom>
          <a:noFill/>
        </p:spPr>
        <p:txBody>
          <a:bodyPr wrap="square" rtlCol="0">
            <a:spAutoFit/>
          </a:bodyPr>
          <a:lstStyle/>
          <a:p>
            <a:pPr algn="l"/>
            <a:r>
              <a:rPr lang="ru-RU" sz="4800" dirty="0">
                <a:latin typeface="Arial Black" panose="020B0604020202020204" pitchFamily="34" charset="0"/>
                <a:cs typeface="Arial Black" panose="020B0604020202020204" pitchFamily="34" charset="0"/>
              </a:rPr>
              <a:t>Энцефалит</a:t>
            </a:r>
            <a:r>
              <a:rPr lang="ru-RU" dirty="0"/>
              <a:t> </a:t>
            </a:r>
          </a:p>
        </p:txBody>
      </p:sp>
    </p:spTree>
    <p:extLst>
      <p:ext uri="{BB962C8B-B14F-4D97-AF65-F5344CB8AC3E}">
        <p14:creationId xmlns:p14="http://schemas.microsoft.com/office/powerpoint/2010/main" val="4011617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60EEFC4-106A-CEAB-7719-B5713B0A8676}"/>
              </a:ext>
            </a:extLst>
          </p:cNvPr>
          <p:cNvSpPr>
            <a:spLocks noGrp="1"/>
          </p:cNvSpPr>
          <p:nvPr>
            <p:ph idx="1"/>
          </p:nvPr>
        </p:nvSpPr>
        <p:spPr>
          <a:xfrm>
            <a:off x="913775" y="448235"/>
            <a:ext cx="10364452" cy="5342965"/>
          </a:xfrm>
        </p:spPr>
        <p:txBody>
          <a:bodyPr/>
          <a:lstStyle/>
          <a:p>
            <a:pPr marL="0" indent="0">
              <a:buNone/>
            </a:pPr>
            <a:r>
              <a:rPr lang="ru-RU" b="0" i="0" dirty="0">
                <a:solidFill>
                  <a:srgbClr val="383838"/>
                </a:solidFill>
                <a:effectLst/>
                <a:latin typeface="Trebuchet MS" panose="020B0603020202020204" pitchFamily="34" charset="0"/>
              </a:rPr>
              <a:t>Энцефалит – это заболевание, характеризующееся воспалением головного мозга и его дисфункциями. Причинами его возникновения могут стать различные факторы, например, проникновение в организм животного каких-либо инфекций или же проявление серьезных аллергических реакций вследствие укуса клеща. Специалисты условно разделяют энцефалит на первичную и вторичную форму. Как и в случае других болезней, первый тип может определяться как отдельная болезнь, возникающая самостоятельно (разные стадии чумы собак). Вторичный энцефалит является осложнением других заболеваний или поражений организма.</a:t>
            </a:r>
            <a:endParaRPr lang="ru-RU" dirty="0"/>
          </a:p>
        </p:txBody>
      </p:sp>
    </p:spTree>
    <p:extLst>
      <p:ext uri="{BB962C8B-B14F-4D97-AF65-F5344CB8AC3E}">
        <p14:creationId xmlns:p14="http://schemas.microsoft.com/office/powerpoint/2010/main" val="2060918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1B5EB5-603B-F79A-D509-2D809F44BE7C}"/>
              </a:ext>
            </a:extLst>
          </p:cNvPr>
          <p:cNvSpPr>
            <a:spLocks noGrp="1"/>
          </p:cNvSpPr>
          <p:nvPr>
            <p:ph type="title"/>
          </p:nvPr>
        </p:nvSpPr>
        <p:spPr/>
        <p:txBody>
          <a:bodyPr/>
          <a:lstStyle/>
          <a:p>
            <a:r>
              <a:rPr lang="ru-RU" dirty="0"/>
              <a:t>Этиологии </a:t>
            </a:r>
          </a:p>
        </p:txBody>
      </p:sp>
      <p:sp>
        <p:nvSpPr>
          <p:cNvPr id="3" name="Объект 2">
            <a:extLst>
              <a:ext uri="{FF2B5EF4-FFF2-40B4-BE49-F238E27FC236}">
                <a16:creationId xmlns:a16="http://schemas.microsoft.com/office/drawing/2014/main" id="{78EC0196-4F80-FC49-6562-77FAB962AEC6}"/>
              </a:ext>
            </a:extLst>
          </p:cNvPr>
          <p:cNvSpPr>
            <a:spLocks noGrp="1"/>
          </p:cNvSpPr>
          <p:nvPr>
            <p:ph idx="1"/>
          </p:nvPr>
        </p:nvSpPr>
        <p:spPr>
          <a:xfrm>
            <a:off x="913775" y="1792941"/>
            <a:ext cx="10364452" cy="4643717"/>
          </a:xfrm>
        </p:spPr>
        <p:txBody>
          <a:bodyPr>
            <a:normAutofit/>
          </a:bodyPr>
          <a:lstStyle/>
          <a:p>
            <a:pPr marL="0" indent="0">
              <a:buNone/>
            </a:pPr>
            <a:r>
              <a:rPr lang="ru-RU" b="0" i="0" dirty="0">
                <a:solidFill>
                  <a:srgbClr val="383838"/>
                </a:solidFill>
                <a:effectLst/>
                <a:latin typeface="Trebuchet MS" panose="020B0603020202020204" pitchFamily="34" charset="0"/>
              </a:rPr>
              <a:t>Энцефалит может быть спровоцирован:</a:t>
            </a:r>
          </a:p>
          <a:p>
            <a:r>
              <a:rPr lang="ru-RU" b="0" i="0" dirty="0">
                <a:solidFill>
                  <a:srgbClr val="383838"/>
                </a:solidFill>
                <a:effectLst/>
                <a:latin typeface="Trebuchet MS" panose="020B0603020202020204" pitchFamily="34" charset="0"/>
              </a:rPr>
              <a:t>Укусом или многочисленными </a:t>
            </a:r>
            <a:r>
              <a:rPr lang="ru-RU" b="0" i="0" dirty="0">
                <a:effectLst/>
                <a:latin typeface="Trebuchet MS" panose="020B0603020202020204" pitchFamily="34" charset="0"/>
              </a:rPr>
              <a:t>укусами клещей</a:t>
            </a:r>
            <a:r>
              <a:rPr lang="ru-RU" b="0" i="0" dirty="0">
                <a:solidFill>
                  <a:srgbClr val="383838"/>
                </a:solidFill>
                <a:effectLst/>
                <a:latin typeface="Trebuchet MS" panose="020B0603020202020204" pitchFamily="34" charset="0"/>
              </a:rPr>
              <a:t> (как правило, все нижеперечисленные признаки лишь катализируют процесс развития заболевания);</a:t>
            </a:r>
          </a:p>
          <a:p>
            <a:r>
              <a:rPr lang="ru-RU" b="0" i="0" dirty="0">
                <a:solidFill>
                  <a:srgbClr val="383838"/>
                </a:solidFill>
                <a:effectLst/>
                <a:latin typeface="Trebuchet MS" panose="020B0603020202020204" pitchFamily="34" charset="0"/>
              </a:rPr>
              <a:t>Гнойными процессами (к примеру, </a:t>
            </a:r>
            <a:r>
              <a:rPr lang="ru-RU" b="0" i="0" dirty="0">
                <a:effectLst/>
                <a:latin typeface="Trebuchet MS" panose="020B0603020202020204" pitchFamily="34" charset="0"/>
              </a:rPr>
              <a:t>отитом</a:t>
            </a:r>
            <a:r>
              <a:rPr lang="ru-RU" b="0" i="0" dirty="0">
                <a:solidFill>
                  <a:srgbClr val="383838"/>
                </a:solidFill>
                <a:effectLst/>
                <a:latin typeface="Trebuchet MS" panose="020B0603020202020204" pitchFamily="34" charset="0"/>
              </a:rPr>
              <a:t>);</a:t>
            </a:r>
          </a:p>
          <a:p>
            <a:r>
              <a:rPr lang="ru-RU" b="0" i="0" dirty="0">
                <a:solidFill>
                  <a:srgbClr val="383838"/>
                </a:solidFill>
                <a:effectLst/>
                <a:latin typeface="Trebuchet MS" panose="020B0603020202020204" pitchFamily="34" charset="0"/>
              </a:rPr>
              <a:t>Ушибами головы;</a:t>
            </a:r>
          </a:p>
          <a:p>
            <a:r>
              <a:rPr lang="ru-RU" b="0" i="0" dirty="0">
                <a:solidFill>
                  <a:srgbClr val="383838"/>
                </a:solidFill>
                <a:effectLst/>
                <a:latin typeface="Trebuchet MS" panose="020B0603020202020204" pitchFamily="34" charset="0"/>
              </a:rPr>
              <a:t>Паразитами (например, </a:t>
            </a:r>
            <a:r>
              <a:rPr lang="ru-RU" b="0" i="0" dirty="0">
                <a:effectLst/>
                <a:latin typeface="Trebuchet MS" panose="020B0603020202020204" pitchFamily="34" charset="0"/>
              </a:rPr>
              <a:t>глистами</a:t>
            </a:r>
            <a:r>
              <a:rPr lang="ru-RU" b="0" i="0" dirty="0">
                <a:solidFill>
                  <a:srgbClr val="383838"/>
                </a:solidFill>
                <a:effectLst/>
                <a:latin typeface="Trebuchet MS" panose="020B0603020202020204" pitchFamily="34" charset="0"/>
              </a:rPr>
              <a:t>);</a:t>
            </a:r>
          </a:p>
          <a:p>
            <a:r>
              <a:rPr lang="ru-RU" b="0" i="0" dirty="0">
                <a:solidFill>
                  <a:srgbClr val="383838"/>
                </a:solidFill>
                <a:effectLst/>
                <a:latin typeface="Trebuchet MS" panose="020B0603020202020204" pitchFamily="34" charset="0"/>
              </a:rPr>
              <a:t>Перенесенными инфекциями;</a:t>
            </a:r>
          </a:p>
          <a:p>
            <a:r>
              <a:rPr lang="ru-RU" b="0" i="0" dirty="0">
                <a:solidFill>
                  <a:srgbClr val="383838"/>
                </a:solidFill>
                <a:effectLst/>
                <a:latin typeface="Trebuchet MS" panose="020B0603020202020204" pitchFamily="34" charset="0"/>
              </a:rPr>
              <a:t>Генетической предрасположенностью;</a:t>
            </a:r>
          </a:p>
          <a:p>
            <a:r>
              <a:rPr lang="ru-RU" b="0" i="0" dirty="0">
                <a:solidFill>
                  <a:srgbClr val="383838"/>
                </a:solidFill>
                <a:effectLst/>
                <a:latin typeface="Trebuchet MS" panose="020B0603020202020204" pitchFamily="34" charset="0"/>
              </a:rPr>
              <a:t>Заболеваниями иммунной системы.</a:t>
            </a:r>
          </a:p>
        </p:txBody>
      </p:sp>
    </p:spTree>
    <p:extLst>
      <p:ext uri="{BB962C8B-B14F-4D97-AF65-F5344CB8AC3E}">
        <p14:creationId xmlns:p14="http://schemas.microsoft.com/office/powerpoint/2010/main" val="129539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E47A257-8E57-93ED-68F5-EE80615565BC}"/>
              </a:ext>
            </a:extLst>
          </p:cNvPr>
          <p:cNvSpPr>
            <a:spLocks noGrp="1"/>
          </p:cNvSpPr>
          <p:nvPr>
            <p:ph idx="1"/>
          </p:nvPr>
        </p:nvSpPr>
        <p:spPr>
          <a:xfrm>
            <a:off x="913775" y="735106"/>
            <a:ext cx="10274178" cy="5719481"/>
          </a:xfrm>
        </p:spPr>
        <p:txBody>
          <a:bodyPr>
            <a:normAutofit/>
          </a:bodyPr>
          <a:lstStyle/>
          <a:p>
            <a:pPr marL="0" indent="0">
              <a:buNone/>
            </a:pPr>
            <a:r>
              <a:rPr lang="ru-RU" sz="3200" b="0" i="0" dirty="0">
                <a:solidFill>
                  <a:srgbClr val="383838"/>
                </a:solidFill>
                <a:effectLst/>
                <a:latin typeface="Trebuchet MS" panose="020B0603020202020204" pitchFamily="34" charset="0"/>
              </a:rPr>
              <a:t>Неврологические заболевания у собак отличаются большим разнообразием. К ним относятся многочисленные повреждения и защемления периферических нервов, болезни центральной (головной мозг) и вегетативной (спинной мозг) систем. Очень часто неврологические симптомы могут вызывать эндокринные нарушения, а также тяжелые поражения печени, почек и других органов.</a:t>
            </a:r>
            <a:endParaRPr lang="ru-RU" sz="3200" dirty="0"/>
          </a:p>
        </p:txBody>
      </p:sp>
    </p:spTree>
    <p:extLst>
      <p:ext uri="{BB962C8B-B14F-4D97-AF65-F5344CB8AC3E}">
        <p14:creationId xmlns:p14="http://schemas.microsoft.com/office/powerpoint/2010/main" val="2616169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11632F-F0AD-4D7F-86A5-E5E5E1A01C77}"/>
              </a:ext>
            </a:extLst>
          </p:cNvPr>
          <p:cNvSpPr>
            <a:spLocks noGrp="1"/>
          </p:cNvSpPr>
          <p:nvPr>
            <p:ph type="title"/>
          </p:nvPr>
        </p:nvSpPr>
        <p:spPr/>
        <p:txBody>
          <a:bodyPr/>
          <a:lstStyle/>
          <a:p>
            <a:r>
              <a:rPr lang="ru-RU" dirty="0"/>
              <a:t>Симптомы </a:t>
            </a:r>
          </a:p>
        </p:txBody>
      </p:sp>
      <p:sp>
        <p:nvSpPr>
          <p:cNvPr id="3" name="Объект 2">
            <a:extLst>
              <a:ext uri="{FF2B5EF4-FFF2-40B4-BE49-F238E27FC236}">
                <a16:creationId xmlns:a16="http://schemas.microsoft.com/office/drawing/2014/main" id="{324B3961-061A-CC4C-A6BD-B6708B2B821A}"/>
              </a:ext>
            </a:extLst>
          </p:cNvPr>
          <p:cNvSpPr>
            <a:spLocks noGrp="1"/>
          </p:cNvSpPr>
          <p:nvPr>
            <p:ph idx="1"/>
          </p:nvPr>
        </p:nvSpPr>
        <p:spPr>
          <a:xfrm>
            <a:off x="913775" y="1792941"/>
            <a:ext cx="10364452" cy="4446542"/>
          </a:xfrm>
        </p:spPr>
        <p:txBody>
          <a:bodyPr>
            <a:normAutofit fontScale="92500"/>
          </a:bodyPr>
          <a:lstStyle/>
          <a:p>
            <a:pPr marL="0" indent="0">
              <a:buNone/>
            </a:pPr>
            <a:r>
              <a:rPr lang="ru-RU" b="0" i="0">
                <a:solidFill>
                  <a:srgbClr val="383838"/>
                </a:solidFill>
                <a:effectLst/>
                <a:latin typeface="Trebuchet MS" panose="020B0603020202020204" pitchFamily="34" charset="0"/>
              </a:rPr>
              <a:t>Типичными симптомами является паралич, затруднения в движениях, нистагм, также известный как подергивание глазного яблока (возникает из-за повреждений центральной нервной системы). В тяжелых случаях собака может даже потерять зрение. Если у питомца начались проблемы с опорно-двигательной системой, это свидетельствует о поражениях спинного мозга.</a:t>
            </a:r>
          </a:p>
          <a:p>
            <a:pPr marL="0" indent="0">
              <a:buNone/>
            </a:pPr>
            <a:r>
              <a:rPr lang="ru-RU" b="0" i="0">
                <a:solidFill>
                  <a:srgbClr val="383838"/>
                </a:solidFill>
                <a:effectLst/>
                <a:latin typeface="Trebuchet MS" panose="020B0603020202020204" pitchFamily="34" charset="0"/>
              </a:rPr>
              <a:t>Эпилепсия также  входит в список симптомов энцефалита. Если собака утратила чувствительность  - это будет заметно даже не специалисту.  Как правило, подобный симптом означает, что работа, как головного, так и спинного мозга была серьезно нарушена. Также возможны судороги, дрожание конечностей, полная апатия и отсутствие реакции на любые раздражители. Жевать собака практически не может, не ощущая процесса или будучи вообще не в состоянии воспроизводить данное действие.</a:t>
            </a:r>
          </a:p>
        </p:txBody>
      </p:sp>
    </p:spTree>
    <p:extLst>
      <p:ext uri="{BB962C8B-B14F-4D97-AF65-F5344CB8AC3E}">
        <p14:creationId xmlns:p14="http://schemas.microsoft.com/office/powerpoint/2010/main" val="2198227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A2D45C-239B-1C6D-FD20-C07BBB41D949}"/>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E50FF0C9-93C9-1EF9-86C6-7135F26A6E78}"/>
              </a:ext>
            </a:extLst>
          </p:cNvPr>
          <p:cNvSpPr>
            <a:spLocks noGrp="1"/>
          </p:cNvSpPr>
          <p:nvPr>
            <p:ph idx="1"/>
          </p:nvPr>
        </p:nvSpPr>
        <p:spPr>
          <a:xfrm>
            <a:off x="913775" y="1775013"/>
            <a:ext cx="10364452" cy="4016188"/>
          </a:xfrm>
        </p:spPr>
        <p:txBody>
          <a:bodyPr>
            <a:normAutofit fontScale="92500" lnSpcReduction="20000"/>
          </a:bodyPr>
          <a:lstStyle/>
          <a:p>
            <a:r>
              <a:rPr lang="ru-RU" b="0" i="0">
                <a:solidFill>
                  <a:srgbClr val="383838"/>
                </a:solidFill>
                <a:effectLst/>
                <a:latin typeface="Trebuchet MS" panose="020B0603020202020204" pitchFamily="34" charset="0"/>
              </a:rPr>
              <a:t>Лечение энцефалита будет во многом зависеть от степени поражения мозга. После осмотра ветеринар, как правило, проводит мероприятия, необходимые для определения и ликвидации причин энцефалита, лечения сопутствующих болезней, развившихся во время прогрессирования энцефалита, а также применяет меры, способствующие уменьшению отека мозга (головного и спинного), если это все еще возможно.</a:t>
            </a:r>
          </a:p>
          <a:p>
            <a:r>
              <a:rPr lang="ru-RU" b="0" i="0">
                <a:solidFill>
                  <a:srgbClr val="383838"/>
                </a:solidFill>
                <a:effectLst/>
                <a:latin typeface="Trebuchet MS" panose="020B0603020202020204" pitchFamily="34" charset="0"/>
              </a:rPr>
              <a:t>В целом, для реабилитации животного необходимо комплексное лечение. Скорее всего, для начала потребуются препараты, возбуждающие нервную систему – именно они способны вернуть собаке способность ощущать и реагировать на раздражители внешней среды. В некоторых случаях врач может рекомендовать акупунктуру. Если стадия энцефалита достаточно запущенная, назначается массаж или дарсонвализация.</a:t>
            </a:r>
          </a:p>
        </p:txBody>
      </p:sp>
    </p:spTree>
    <p:extLst>
      <p:ext uri="{BB962C8B-B14F-4D97-AF65-F5344CB8AC3E}">
        <p14:creationId xmlns:p14="http://schemas.microsoft.com/office/powerpoint/2010/main" val="234509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783B24-8AA8-B6AE-7B10-00C08D5F7818}"/>
              </a:ext>
            </a:extLst>
          </p:cNvPr>
          <p:cNvSpPr>
            <a:spLocks noGrp="1"/>
          </p:cNvSpPr>
          <p:nvPr>
            <p:ph type="title"/>
          </p:nvPr>
        </p:nvSpPr>
        <p:spPr/>
        <p:txBody>
          <a:bodyPr/>
          <a:lstStyle/>
          <a:p>
            <a:r>
              <a:rPr lang="ru-RU" dirty="0"/>
              <a:t>Профилактика </a:t>
            </a:r>
          </a:p>
        </p:txBody>
      </p:sp>
      <p:sp>
        <p:nvSpPr>
          <p:cNvPr id="3" name="Объект 2">
            <a:extLst>
              <a:ext uri="{FF2B5EF4-FFF2-40B4-BE49-F238E27FC236}">
                <a16:creationId xmlns:a16="http://schemas.microsoft.com/office/drawing/2014/main" id="{5985F567-910F-2127-9936-898AB37366C8}"/>
              </a:ext>
            </a:extLst>
          </p:cNvPr>
          <p:cNvSpPr>
            <a:spLocks noGrp="1"/>
          </p:cNvSpPr>
          <p:nvPr>
            <p:ph idx="1"/>
          </p:nvPr>
        </p:nvSpPr>
        <p:spPr>
          <a:xfrm>
            <a:off x="698622" y="1792942"/>
            <a:ext cx="10937566" cy="4446542"/>
          </a:xfrm>
        </p:spPr>
        <p:txBody>
          <a:bodyPr>
            <a:normAutofit fontScale="77500" lnSpcReduction="20000"/>
          </a:bodyPr>
          <a:lstStyle/>
          <a:p>
            <a:r>
              <a:rPr lang="ru-RU" sz="2300" b="0" i="0" dirty="0">
                <a:solidFill>
                  <a:srgbClr val="383838"/>
                </a:solidFill>
                <a:effectLst/>
                <a:latin typeface="Trebuchet MS" panose="020B0603020202020204" pitchFamily="34" charset="0"/>
              </a:rPr>
              <a:t>Так как причиной возникновения энцефалита чаще всего являются клещи, именно против них стоит бороться в первую очередь.  К сожалению, эффективной профилактической вакцины для собак на сегодняшний день просто не существует, однако спасти положение может обширный спектр мер, способных предотвратить развитие данного заболевания. Так, для профилактики энцефалита широко используются специальные ошейники, капли на холку и спреи.</a:t>
            </a:r>
          </a:p>
          <a:p>
            <a:r>
              <a:rPr lang="ru-RU" sz="2300" b="0" i="0" dirty="0">
                <a:solidFill>
                  <a:srgbClr val="383838"/>
                </a:solidFill>
                <a:effectLst/>
                <a:latin typeface="Trebuchet MS" panose="020B0603020202020204" pitchFamily="34" charset="0"/>
              </a:rPr>
              <a:t>Препараты (масла и мази, спреи) содержат вещества разной концентрации. У ошейников же эти защитные ферменты располагаются на поверхности (синтетическая лента). Когда кожа и эти наполнители  входят в контакт, начинается распространение входящих в состав элементов, так как они способны растворяться в жировой прослойке кожного покрова и скапливаться там. Затем вещества после могут выделяться на тех участках, где это необходимо. Животные, прошедшие обработку такими препаратами, могут принимать водные процедуры уже через пару дней после нанесения.</a:t>
            </a:r>
          </a:p>
          <a:p>
            <a:endParaRPr lang="ru-RU" dirty="0"/>
          </a:p>
        </p:txBody>
      </p:sp>
    </p:spTree>
    <p:extLst>
      <p:ext uri="{BB962C8B-B14F-4D97-AF65-F5344CB8AC3E}">
        <p14:creationId xmlns:p14="http://schemas.microsoft.com/office/powerpoint/2010/main" val="4202610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72FAFD-6E86-7E50-13D9-38C1D90B1FB6}"/>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id="{A42E7221-01FE-7652-076B-C44E0A465F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763"/>
            <a:ext cx="12192000" cy="6853237"/>
          </a:xfrm>
        </p:spPr>
      </p:pic>
      <p:sp>
        <p:nvSpPr>
          <p:cNvPr id="5" name="TextBox 4">
            <a:extLst>
              <a:ext uri="{FF2B5EF4-FFF2-40B4-BE49-F238E27FC236}">
                <a16:creationId xmlns:a16="http://schemas.microsoft.com/office/drawing/2014/main" id="{613679BE-5268-2C0B-B4CE-74EFE7C9B640}"/>
              </a:ext>
            </a:extLst>
          </p:cNvPr>
          <p:cNvSpPr txBox="1"/>
          <p:nvPr/>
        </p:nvSpPr>
        <p:spPr>
          <a:xfrm>
            <a:off x="5827059" y="5692999"/>
            <a:ext cx="5127812" cy="830997"/>
          </a:xfrm>
          <a:prstGeom prst="rect">
            <a:avLst/>
          </a:prstGeom>
          <a:noFill/>
        </p:spPr>
        <p:txBody>
          <a:bodyPr wrap="square" rtlCol="0">
            <a:spAutoFit/>
          </a:bodyPr>
          <a:lstStyle/>
          <a:p>
            <a:pPr algn="l"/>
            <a:r>
              <a:rPr lang="ru-RU" sz="4800" dirty="0">
                <a:latin typeface="Arial Black" panose="020B0604020202020204" pitchFamily="34" charset="0"/>
                <a:cs typeface="Arial Black" panose="020B0604020202020204" pitchFamily="34" charset="0"/>
              </a:rPr>
              <a:t>Эпилепсия</a:t>
            </a:r>
            <a:r>
              <a:rPr lang="ru-RU" dirty="0"/>
              <a:t> </a:t>
            </a:r>
          </a:p>
        </p:txBody>
      </p:sp>
    </p:spTree>
    <p:extLst>
      <p:ext uri="{BB962C8B-B14F-4D97-AF65-F5344CB8AC3E}">
        <p14:creationId xmlns:p14="http://schemas.microsoft.com/office/powerpoint/2010/main" val="1925795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83E0189-4A3D-282F-C84F-F8C393599978}"/>
              </a:ext>
            </a:extLst>
          </p:cNvPr>
          <p:cNvSpPr>
            <a:spLocks noGrp="1"/>
          </p:cNvSpPr>
          <p:nvPr>
            <p:ph idx="1"/>
          </p:nvPr>
        </p:nvSpPr>
        <p:spPr>
          <a:xfrm>
            <a:off x="913775" y="932329"/>
            <a:ext cx="10364452" cy="4858871"/>
          </a:xfrm>
        </p:spPr>
        <p:txBody>
          <a:bodyPr/>
          <a:lstStyle/>
          <a:p>
            <a:pPr marL="0" indent="0">
              <a:buNone/>
            </a:pPr>
            <a:r>
              <a:rPr lang="ru-RU" b="1" i="0" dirty="0">
                <a:solidFill>
                  <a:srgbClr val="383838"/>
                </a:solidFill>
                <a:effectLst/>
                <a:latin typeface="Trebuchet MS" panose="020B0603020202020204" pitchFamily="34" charset="0"/>
              </a:rPr>
              <a:t>Эпилепсия</a:t>
            </a:r>
            <a:r>
              <a:rPr lang="ru-RU" b="0" i="0" dirty="0">
                <a:solidFill>
                  <a:srgbClr val="383838"/>
                </a:solidFill>
                <a:effectLst/>
                <a:latin typeface="Trebuchet MS" panose="020B0603020202020204" pitchFamily="34" charset="0"/>
              </a:rPr>
              <a:t> – это особое, трофическое или структурное нарушение работы мозга. Именно это расстройство и является причиной возникновения основного симптома эпилепсии – неожиданных, </a:t>
            </a:r>
            <a:r>
              <a:rPr lang="ru-RU" b="0" i="0" dirty="0">
                <a:effectLst/>
                <a:latin typeface="Trebuchet MS" panose="020B0603020202020204" pitchFamily="34" charset="0"/>
              </a:rPr>
              <a:t>судорожных</a:t>
            </a:r>
            <a:r>
              <a:rPr lang="ru-RU" b="0" i="0" dirty="0">
                <a:solidFill>
                  <a:srgbClr val="383838"/>
                </a:solidFill>
                <a:effectLst/>
                <a:latin typeface="Trebuchet MS" panose="020B0603020202020204" pitchFamily="34" charset="0"/>
              </a:rPr>
              <a:t> и частых припадков. Подобные приступы могут вызывать и не вызывать потерю сознания у собаки.</a:t>
            </a:r>
          </a:p>
          <a:p>
            <a:pPr marL="0" indent="0">
              <a:buNone/>
            </a:pPr>
            <a:r>
              <a:rPr lang="ru-RU" b="0" i="0" dirty="0">
                <a:solidFill>
                  <a:srgbClr val="383838"/>
                </a:solidFill>
                <a:effectLst/>
                <a:latin typeface="Trebuchet MS" panose="020B0603020202020204" pitchFamily="34" charset="0"/>
              </a:rPr>
              <a:t>Кроме того, от эпилепсии чаще всего страдают питомцы именно мужского пола.</a:t>
            </a:r>
          </a:p>
          <a:p>
            <a:pPr marL="0" indent="0">
              <a:buNone/>
            </a:pPr>
            <a:r>
              <a:rPr lang="ru-RU" b="0" i="0" dirty="0">
                <a:solidFill>
                  <a:srgbClr val="383838"/>
                </a:solidFill>
                <a:effectLst/>
                <a:latin typeface="Trebuchet MS" panose="020B0603020202020204" pitchFamily="34" charset="0"/>
              </a:rPr>
              <a:t>Обычно симптомы заболевания проявляются у животных в возрасте от нескольких месяцев до нескольких лет. Однако бывали случаи, когда болезнь определяли у собак возрастом до полугода или после пяти лет.</a:t>
            </a:r>
          </a:p>
          <a:p>
            <a:pPr marL="0" indent="0">
              <a:buNone/>
            </a:pPr>
            <a:r>
              <a:rPr lang="ru-RU" b="0" i="0" dirty="0">
                <a:solidFill>
                  <a:srgbClr val="383838"/>
                </a:solidFill>
                <a:effectLst/>
                <a:latin typeface="Trebuchet MS" panose="020B0603020202020204" pitchFamily="34" charset="0"/>
              </a:rPr>
              <a:t>К сожалению, эпилепсия является неизлечимой болезнью. </a:t>
            </a:r>
          </a:p>
          <a:p>
            <a:pPr marL="0" indent="0">
              <a:buNone/>
            </a:pPr>
            <a:endParaRPr lang="ru-RU" dirty="0"/>
          </a:p>
        </p:txBody>
      </p:sp>
    </p:spTree>
    <p:extLst>
      <p:ext uri="{BB962C8B-B14F-4D97-AF65-F5344CB8AC3E}">
        <p14:creationId xmlns:p14="http://schemas.microsoft.com/office/powerpoint/2010/main" val="4180558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8EFC6E-E05B-E668-6A39-D012A1221CA0}"/>
              </a:ext>
            </a:extLst>
          </p:cNvPr>
          <p:cNvSpPr>
            <a:spLocks noGrp="1"/>
          </p:cNvSpPr>
          <p:nvPr>
            <p:ph type="title"/>
          </p:nvPr>
        </p:nvSpPr>
        <p:spPr/>
        <p:txBody>
          <a:bodyPr/>
          <a:lstStyle/>
          <a:p>
            <a:r>
              <a:rPr lang="ru-RU" dirty="0" err="1"/>
              <a:t>СтАдии</a:t>
            </a:r>
            <a:r>
              <a:rPr lang="ru-RU" dirty="0"/>
              <a:t> приступа</a:t>
            </a:r>
          </a:p>
        </p:txBody>
      </p:sp>
      <p:sp>
        <p:nvSpPr>
          <p:cNvPr id="3" name="Объект 2">
            <a:extLst>
              <a:ext uri="{FF2B5EF4-FFF2-40B4-BE49-F238E27FC236}">
                <a16:creationId xmlns:a16="http://schemas.microsoft.com/office/drawing/2014/main" id="{F33DDA69-08E1-E70E-E6D6-2B529990BC2D}"/>
              </a:ext>
            </a:extLst>
          </p:cNvPr>
          <p:cNvSpPr>
            <a:spLocks noGrp="1"/>
          </p:cNvSpPr>
          <p:nvPr>
            <p:ph idx="1"/>
          </p:nvPr>
        </p:nvSpPr>
        <p:spPr>
          <a:xfrm>
            <a:off x="913775" y="1667435"/>
            <a:ext cx="10364452" cy="4966447"/>
          </a:xfrm>
        </p:spPr>
        <p:txBody>
          <a:bodyPr>
            <a:normAutofit fontScale="92500" lnSpcReduction="10000"/>
          </a:bodyPr>
          <a:lstStyle/>
          <a:p>
            <a:pPr marL="0" indent="0">
              <a:buNone/>
            </a:pPr>
            <a:r>
              <a:rPr lang="ru-RU" b="0" i="0" dirty="0">
                <a:solidFill>
                  <a:srgbClr val="383838"/>
                </a:solidFill>
                <a:effectLst/>
                <a:latin typeface="Trebuchet MS" panose="020B0603020202020204" pitchFamily="34" charset="0"/>
              </a:rPr>
              <a:t>Различают также четыре различных стадии приступов.</a:t>
            </a:r>
          </a:p>
          <a:p>
            <a:r>
              <a:rPr lang="ru-RU" b="1" i="0" dirty="0">
                <a:solidFill>
                  <a:srgbClr val="383838"/>
                </a:solidFill>
                <a:effectLst/>
                <a:latin typeface="Trebuchet MS" panose="020B0603020202020204" pitchFamily="34" charset="0"/>
              </a:rPr>
              <a:t>Первая стадия</a:t>
            </a:r>
            <a:r>
              <a:rPr lang="ru-RU" b="0" i="0" dirty="0">
                <a:solidFill>
                  <a:srgbClr val="383838"/>
                </a:solidFill>
                <a:effectLst/>
                <a:latin typeface="Trebuchet MS" panose="020B0603020202020204" pitchFamily="34" charset="0"/>
              </a:rPr>
              <a:t> начинается, как правило, за пару часов или даже дней до самого приступа. В этот период у животного резко меняется настроение и меняется поведение.</a:t>
            </a:r>
          </a:p>
          <a:p>
            <a:r>
              <a:rPr lang="ru-RU" b="1" i="0" dirty="0">
                <a:solidFill>
                  <a:srgbClr val="383838"/>
                </a:solidFill>
                <a:effectLst/>
                <a:latin typeface="Trebuchet MS" panose="020B0603020202020204" pitchFamily="34" charset="0"/>
              </a:rPr>
              <a:t>Вторая стадия</a:t>
            </a:r>
            <a:r>
              <a:rPr lang="ru-RU" b="0" i="0" dirty="0">
                <a:solidFill>
                  <a:srgbClr val="383838"/>
                </a:solidFill>
                <a:effectLst/>
                <a:latin typeface="Trebuchet MS" panose="020B0603020202020204" pitchFamily="34" charset="0"/>
              </a:rPr>
              <a:t> болезни известна под названием «аура». Именно ее появление ознаменовывает начало приступа. Симптомами ее наступления являются попытки сбежать, невроз, сильная дрожь, </a:t>
            </a:r>
            <a:r>
              <a:rPr lang="ru-RU" b="0" i="0" dirty="0" err="1">
                <a:solidFill>
                  <a:srgbClr val="383838"/>
                </a:solidFill>
                <a:effectLst/>
                <a:latin typeface="Trebuchet MS" panose="020B0603020202020204" pitchFamily="34" charset="0"/>
              </a:rPr>
              <a:t>поскуливание</a:t>
            </a:r>
            <a:r>
              <a:rPr lang="ru-RU" b="0" i="0" dirty="0">
                <a:solidFill>
                  <a:srgbClr val="383838"/>
                </a:solidFill>
                <a:effectLst/>
                <a:latin typeface="Trebuchet MS" panose="020B0603020202020204" pitchFamily="34" charset="0"/>
              </a:rPr>
              <a:t>, а также повышенная выработка слюны.</a:t>
            </a:r>
          </a:p>
          <a:p>
            <a:r>
              <a:rPr lang="ru-RU" b="1" i="0" dirty="0">
                <a:solidFill>
                  <a:srgbClr val="383838"/>
                </a:solidFill>
                <a:effectLst/>
                <a:latin typeface="Trebuchet MS" panose="020B0603020202020204" pitchFamily="34" charset="0"/>
              </a:rPr>
              <a:t>Третья стадия</a:t>
            </a:r>
            <a:r>
              <a:rPr lang="ru-RU" b="0" i="0" dirty="0">
                <a:solidFill>
                  <a:srgbClr val="383838"/>
                </a:solidFill>
                <a:effectLst/>
                <a:latin typeface="Trebuchet MS" panose="020B0603020202020204" pitchFamily="34" charset="0"/>
              </a:rPr>
              <a:t> обычно длится пару минут  и делиться на клоническую и тоническую фазы. Во время третьей стадии резко возрастает тонус мышц организма.</a:t>
            </a:r>
          </a:p>
          <a:p>
            <a:r>
              <a:rPr lang="ru-RU" b="1" i="0" dirty="0">
                <a:solidFill>
                  <a:srgbClr val="383838"/>
                </a:solidFill>
                <a:effectLst/>
                <a:latin typeface="Trebuchet MS" panose="020B0603020202020204" pitchFamily="34" charset="0"/>
              </a:rPr>
              <a:t>Четвертая стадия</a:t>
            </a:r>
            <a:r>
              <a:rPr lang="ru-RU" b="0" i="0" dirty="0">
                <a:solidFill>
                  <a:srgbClr val="383838"/>
                </a:solidFill>
                <a:effectLst/>
                <a:latin typeface="Trebuchet MS" panose="020B0603020202020204" pitchFamily="34" charset="0"/>
              </a:rPr>
              <a:t> предполагает дезориентацию, смену настроения, беспричинное возбуждение и даже временную слепоту.</a:t>
            </a:r>
          </a:p>
          <a:p>
            <a:endParaRPr lang="ru-RU" dirty="0"/>
          </a:p>
        </p:txBody>
      </p:sp>
    </p:spTree>
    <p:extLst>
      <p:ext uri="{BB962C8B-B14F-4D97-AF65-F5344CB8AC3E}">
        <p14:creationId xmlns:p14="http://schemas.microsoft.com/office/powerpoint/2010/main" val="2792639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BFD321-A6C7-38F9-90F3-E7A20C1E0E7E}"/>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id="{F211974C-0FF9-0CA8-A183-7F8796B72B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16191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7EFD5B-4928-9D2D-ED7B-C528A766668E}"/>
              </a:ext>
            </a:extLst>
          </p:cNvPr>
          <p:cNvSpPr>
            <a:spLocks noGrp="1"/>
          </p:cNvSpPr>
          <p:nvPr>
            <p:ph type="title"/>
          </p:nvPr>
        </p:nvSpPr>
        <p:spPr/>
        <p:txBody>
          <a:bodyPr/>
          <a:lstStyle/>
          <a:p>
            <a:r>
              <a:rPr lang="ru-RU" dirty="0"/>
              <a:t>Лечение </a:t>
            </a:r>
          </a:p>
        </p:txBody>
      </p:sp>
      <p:sp>
        <p:nvSpPr>
          <p:cNvPr id="3" name="Объект 2">
            <a:extLst>
              <a:ext uri="{FF2B5EF4-FFF2-40B4-BE49-F238E27FC236}">
                <a16:creationId xmlns:a16="http://schemas.microsoft.com/office/drawing/2014/main" id="{EAE689BF-5993-44B2-FA73-407B6F889B7D}"/>
              </a:ext>
            </a:extLst>
          </p:cNvPr>
          <p:cNvSpPr>
            <a:spLocks noGrp="1"/>
          </p:cNvSpPr>
          <p:nvPr>
            <p:ph idx="1"/>
          </p:nvPr>
        </p:nvSpPr>
        <p:spPr/>
        <p:txBody>
          <a:bodyPr>
            <a:normAutofit lnSpcReduction="10000"/>
          </a:bodyPr>
          <a:lstStyle/>
          <a:p>
            <a:r>
              <a:rPr lang="ru-RU" b="0" i="0">
                <a:solidFill>
                  <a:srgbClr val="383838"/>
                </a:solidFill>
                <a:effectLst/>
                <a:latin typeface="Trebuchet MS" panose="020B0603020202020204" pitchFamily="34" charset="0"/>
              </a:rPr>
              <a:t>Медикаментозное лечение обычно назначается, если приступы у собаки бывают хотя бы раз в месяц. Если же питомец страдает от множественных приступов, его необходимо лечить, даже если эпилепсия не проявляла себя долгий период времени.</a:t>
            </a:r>
          </a:p>
          <a:p>
            <a:r>
              <a:rPr lang="ru-RU" b="0" i="0">
                <a:solidFill>
                  <a:srgbClr val="383838"/>
                </a:solidFill>
                <a:effectLst/>
                <a:latin typeface="Trebuchet MS" panose="020B0603020202020204" pitchFamily="34" charset="0"/>
              </a:rPr>
              <a:t>Препараты, способные помочь животному назначаются исключительно специалистом. Половина успеха предприятия зависит от того, сможет ли владелец собаки правильно выполнять все инструкции ветеринара. Несвоевременное потребление лекарств или их замена может привести к катастрофическим последствиям.</a:t>
            </a:r>
          </a:p>
        </p:txBody>
      </p:sp>
    </p:spTree>
    <p:extLst>
      <p:ext uri="{BB962C8B-B14F-4D97-AF65-F5344CB8AC3E}">
        <p14:creationId xmlns:p14="http://schemas.microsoft.com/office/powerpoint/2010/main" val="1434917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152C5A-D878-97E4-6C9D-30D49A81EE4B}"/>
              </a:ext>
            </a:extLst>
          </p:cNvPr>
          <p:cNvSpPr>
            <a:spLocks noGrp="1"/>
          </p:cNvSpPr>
          <p:nvPr>
            <p:ph type="title"/>
          </p:nvPr>
        </p:nvSpPr>
        <p:spPr/>
        <p:txBody>
          <a:bodyPr/>
          <a:lstStyle/>
          <a:p>
            <a:r>
              <a:rPr lang="ru-RU" dirty="0"/>
              <a:t>Профилактика </a:t>
            </a:r>
          </a:p>
        </p:txBody>
      </p:sp>
      <p:sp>
        <p:nvSpPr>
          <p:cNvPr id="3" name="Объект 2">
            <a:extLst>
              <a:ext uri="{FF2B5EF4-FFF2-40B4-BE49-F238E27FC236}">
                <a16:creationId xmlns:a16="http://schemas.microsoft.com/office/drawing/2014/main" id="{C3B8AC04-CAAA-D2D3-B96F-BA98756B2CCF}"/>
              </a:ext>
            </a:extLst>
          </p:cNvPr>
          <p:cNvSpPr>
            <a:spLocks noGrp="1"/>
          </p:cNvSpPr>
          <p:nvPr>
            <p:ph idx="1"/>
          </p:nvPr>
        </p:nvSpPr>
        <p:spPr/>
        <p:txBody>
          <a:bodyPr/>
          <a:lstStyle/>
          <a:p>
            <a:r>
              <a:rPr lang="ru-RU" b="0" i="0">
                <a:solidFill>
                  <a:srgbClr val="383838"/>
                </a:solidFill>
                <a:effectLst/>
                <a:latin typeface="Trebuchet MS" panose="020B0603020202020204" pitchFamily="34" charset="0"/>
              </a:rPr>
              <a:t>Поскольку эпилепсия является наследственным заболеванием, которое передается генетически, предупредить его совершенно невозможно. Единственное, что в силах владельца больной собаки – это обеспечить достойную и комфортную жизнь питомца. Поэтому хозяин животного должен своевременно давать лекарство животному (прекращение медикаментозного лечения может спровоцировать рецидив и резкое ухудшение ситуации), а также полностью исключить медикаменты и продукты, в чей состав входит бромид калия. Это вещество способно вызвать у питомца очередной приступ.</a:t>
            </a:r>
            <a:endParaRPr lang="ru-RU" dirty="0"/>
          </a:p>
        </p:txBody>
      </p:sp>
    </p:spTree>
    <p:extLst>
      <p:ext uri="{BB962C8B-B14F-4D97-AF65-F5344CB8AC3E}">
        <p14:creationId xmlns:p14="http://schemas.microsoft.com/office/powerpoint/2010/main" val="653057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A13866-102C-3FC6-7F7B-AF7E61EA5D87}"/>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id="{15B269BD-0776-CAD3-03B1-B8E73EB1BE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763"/>
            <a:ext cx="12192000" cy="6853237"/>
          </a:xfrm>
        </p:spPr>
      </p:pic>
      <p:sp>
        <p:nvSpPr>
          <p:cNvPr id="5" name="TextBox 4">
            <a:extLst>
              <a:ext uri="{FF2B5EF4-FFF2-40B4-BE49-F238E27FC236}">
                <a16:creationId xmlns:a16="http://schemas.microsoft.com/office/drawing/2014/main" id="{4FE365B7-51FA-9058-56F9-BBEA996DFD75}"/>
              </a:ext>
            </a:extLst>
          </p:cNvPr>
          <p:cNvSpPr txBox="1"/>
          <p:nvPr/>
        </p:nvSpPr>
        <p:spPr>
          <a:xfrm>
            <a:off x="5002306" y="4912658"/>
            <a:ext cx="4823012" cy="830997"/>
          </a:xfrm>
          <a:prstGeom prst="rect">
            <a:avLst/>
          </a:prstGeom>
          <a:noFill/>
        </p:spPr>
        <p:txBody>
          <a:bodyPr wrap="square" rtlCol="0">
            <a:spAutoFit/>
          </a:bodyPr>
          <a:lstStyle/>
          <a:p>
            <a:pPr algn="l"/>
            <a:r>
              <a:rPr lang="ru-RU" sz="4800" dirty="0">
                <a:solidFill>
                  <a:schemeClr val="bg1"/>
                </a:solidFill>
                <a:latin typeface="Arial Black" panose="020B0604020202020204" pitchFamily="34" charset="0"/>
                <a:cs typeface="Arial Black" panose="020B0604020202020204" pitchFamily="34" charset="0"/>
              </a:rPr>
              <a:t>Миелит</a:t>
            </a:r>
          </a:p>
        </p:txBody>
      </p:sp>
    </p:spTree>
    <p:extLst>
      <p:ext uri="{BB962C8B-B14F-4D97-AF65-F5344CB8AC3E}">
        <p14:creationId xmlns:p14="http://schemas.microsoft.com/office/powerpoint/2010/main" val="281346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12E49B-2BEC-FE3C-651F-AE49F52249C2}"/>
              </a:ext>
            </a:extLst>
          </p:cNvPr>
          <p:cNvSpPr>
            <a:spLocks noGrp="1"/>
          </p:cNvSpPr>
          <p:nvPr>
            <p:ph type="title"/>
          </p:nvPr>
        </p:nvSpPr>
        <p:spPr/>
        <p:txBody>
          <a:bodyPr/>
          <a:lstStyle/>
          <a:p>
            <a:r>
              <a:rPr lang="ru-RU" dirty="0"/>
              <a:t>Классификация </a:t>
            </a:r>
          </a:p>
        </p:txBody>
      </p:sp>
      <p:sp>
        <p:nvSpPr>
          <p:cNvPr id="3" name="Объект 2">
            <a:extLst>
              <a:ext uri="{FF2B5EF4-FFF2-40B4-BE49-F238E27FC236}">
                <a16:creationId xmlns:a16="http://schemas.microsoft.com/office/drawing/2014/main" id="{8F315F31-6932-F7EC-8816-B876A0CB4BFC}"/>
              </a:ext>
            </a:extLst>
          </p:cNvPr>
          <p:cNvSpPr>
            <a:spLocks noGrp="1"/>
          </p:cNvSpPr>
          <p:nvPr>
            <p:ph idx="1"/>
          </p:nvPr>
        </p:nvSpPr>
        <p:spPr>
          <a:xfrm>
            <a:off x="913775" y="1721223"/>
            <a:ext cx="10364452" cy="4661647"/>
          </a:xfrm>
        </p:spPr>
        <p:txBody>
          <a:bodyPr>
            <a:noAutofit/>
          </a:bodyPr>
          <a:lstStyle/>
          <a:p>
            <a:pPr marL="0" indent="0">
              <a:buNone/>
            </a:pPr>
            <a:r>
              <a:rPr lang="ru-RU" sz="2400" b="0" i="0" dirty="0">
                <a:solidFill>
                  <a:srgbClr val="383838"/>
                </a:solidFill>
                <a:effectLst/>
                <a:latin typeface="Trebuchet MS" panose="020B0603020202020204" pitchFamily="34" charset="0"/>
              </a:rPr>
              <a:t>Все неврологические заболевания подразделяют по принадлежности к определенной части нервной системы:</a:t>
            </a:r>
          </a:p>
          <a:p>
            <a:r>
              <a:rPr lang="ru-RU" sz="2400" b="0" i="0" dirty="0">
                <a:solidFill>
                  <a:srgbClr val="383838"/>
                </a:solidFill>
                <a:effectLst/>
                <a:latin typeface="Trebuchet MS" panose="020B0603020202020204" pitchFamily="34" charset="0"/>
              </a:rPr>
              <a:t>Периферическая – травматическое защемление, атаксии и пр.</a:t>
            </a:r>
          </a:p>
          <a:p>
            <a:r>
              <a:rPr lang="ru-RU" sz="2400" b="0" i="0" dirty="0">
                <a:solidFill>
                  <a:srgbClr val="383838"/>
                </a:solidFill>
                <a:effectLst/>
                <a:latin typeface="Trebuchet MS" panose="020B0603020202020204" pitchFamily="34" charset="0"/>
              </a:rPr>
              <a:t>Центральная – к ним относятся сосудистые нарушения головного мозга, дегенеративные изменения и инфекционные воспаления.</a:t>
            </a:r>
          </a:p>
          <a:p>
            <a:r>
              <a:rPr lang="ru-RU" sz="2400" b="0" i="0" dirty="0">
                <a:solidFill>
                  <a:srgbClr val="383838"/>
                </a:solidFill>
                <a:effectLst/>
                <a:latin typeface="Trebuchet MS" panose="020B0603020202020204" pitchFamily="34" charset="0"/>
              </a:rPr>
              <a:t>Вегетативная – поражения позвоночника и спинного мозга, инфекционные процессы, грыжи.</a:t>
            </a:r>
          </a:p>
        </p:txBody>
      </p:sp>
    </p:spTree>
    <p:extLst>
      <p:ext uri="{BB962C8B-B14F-4D97-AF65-F5344CB8AC3E}">
        <p14:creationId xmlns:p14="http://schemas.microsoft.com/office/powerpoint/2010/main" val="2834798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09D712F-ADA8-0D53-1557-29F01787AD5C}"/>
              </a:ext>
            </a:extLst>
          </p:cNvPr>
          <p:cNvSpPr>
            <a:spLocks noGrp="1"/>
          </p:cNvSpPr>
          <p:nvPr>
            <p:ph idx="1"/>
          </p:nvPr>
        </p:nvSpPr>
        <p:spPr>
          <a:xfrm>
            <a:off x="913775" y="484095"/>
            <a:ext cx="10364452" cy="5307106"/>
          </a:xfrm>
        </p:spPr>
        <p:txBody>
          <a:bodyPr/>
          <a:lstStyle/>
          <a:p>
            <a:r>
              <a:rPr lang="ru-RU" b="0" i="0">
                <a:solidFill>
                  <a:srgbClr val="000000"/>
                </a:solidFill>
                <a:effectLst/>
                <a:latin typeface="Arial" panose="020B0604020202020204" pitchFamily="34" charset="0"/>
              </a:rPr>
              <a:t>Миелит — воспаление спинного мозга. Заболевание сопровождается расстройством чувствительных, двигательных и тро­фических функций спинномозговых нервов и их центров и проводящих путей в спинном мозге. Воспаление спинного мозга часто протекает одновременно с воспалением оболочек (менингомиелит). Миелиты, менингомиелиты и спинальные менингиты имеют много общего, как в этиологии, так и в симптоматологии, поэтому прижизненно не всегда удается точно установить локализацию воспалительного процесса. Миелит часто может протекать одновременно с воспалением головного мозга в форме энцефаломиелита.</a:t>
            </a:r>
            <a:endParaRPr lang="ru-RU"/>
          </a:p>
        </p:txBody>
      </p:sp>
    </p:spTree>
    <p:extLst>
      <p:ext uri="{BB962C8B-B14F-4D97-AF65-F5344CB8AC3E}">
        <p14:creationId xmlns:p14="http://schemas.microsoft.com/office/powerpoint/2010/main" val="11683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C7E18E-02FD-CFE8-0C60-9981EFF53CED}"/>
              </a:ext>
            </a:extLst>
          </p:cNvPr>
          <p:cNvSpPr>
            <a:spLocks noGrp="1"/>
          </p:cNvSpPr>
          <p:nvPr>
            <p:ph type="title"/>
          </p:nvPr>
        </p:nvSpPr>
        <p:spPr/>
        <p:txBody>
          <a:bodyPr/>
          <a:lstStyle/>
          <a:p>
            <a:r>
              <a:rPr lang="ru-RU" dirty="0"/>
              <a:t>Этиология</a:t>
            </a:r>
          </a:p>
        </p:txBody>
      </p:sp>
      <p:sp>
        <p:nvSpPr>
          <p:cNvPr id="3" name="Объект 2">
            <a:extLst>
              <a:ext uri="{FF2B5EF4-FFF2-40B4-BE49-F238E27FC236}">
                <a16:creationId xmlns:a16="http://schemas.microsoft.com/office/drawing/2014/main" id="{E40536DA-FD98-544F-56B2-08830C07B940}"/>
              </a:ext>
            </a:extLst>
          </p:cNvPr>
          <p:cNvSpPr>
            <a:spLocks noGrp="1"/>
          </p:cNvSpPr>
          <p:nvPr>
            <p:ph idx="1"/>
          </p:nvPr>
        </p:nvSpPr>
        <p:spPr>
          <a:xfrm>
            <a:off x="913775" y="1775013"/>
            <a:ext cx="10364452" cy="4787152"/>
          </a:xfrm>
        </p:spPr>
        <p:txBody>
          <a:bodyPr/>
          <a:lstStyle/>
          <a:p>
            <a:pPr marL="0" indent="0">
              <a:buNone/>
            </a:pPr>
            <a:r>
              <a:rPr lang="ru-RU" b="0" i="0" dirty="0">
                <a:solidFill>
                  <a:srgbClr val="000000"/>
                </a:solidFill>
                <a:effectLst/>
                <a:latin typeface="Arial" panose="020B0604020202020204" pitchFamily="34" charset="0"/>
              </a:rPr>
              <a:t>Причинами заболевания большей частью служат различные инфекци­онные заболевания (бешенство, чума, столбняк, бруцеллез, туберкулез и другие), сепсис, а также она развивается по продолжению воспалительного процесса с оболочек мозга, при септицемии, </a:t>
            </a:r>
            <a:r>
              <a:rPr lang="ru-RU" b="0" i="0" dirty="0" err="1">
                <a:solidFill>
                  <a:srgbClr val="000000"/>
                </a:solidFill>
                <a:effectLst/>
                <a:latin typeface="Arial" panose="020B0604020202020204" pitchFamily="34" charset="0"/>
              </a:rPr>
              <a:t>септикопиемии</a:t>
            </a:r>
            <a:r>
              <a:rPr lang="ru-RU" b="0" i="0" dirty="0">
                <a:solidFill>
                  <a:srgbClr val="000000"/>
                </a:solidFill>
                <a:effectLst/>
                <a:latin typeface="Arial" panose="020B0604020202020204" pitchFamily="34" charset="0"/>
              </a:rPr>
              <a:t>, лептоспирозе, </a:t>
            </a:r>
            <a:r>
              <a:rPr lang="ru-RU" b="0" i="0" dirty="0" err="1">
                <a:solidFill>
                  <a:srgbClr val="000000"/>
                </a:solidFill>
                <a:effectLst/>
                <a:latin typeface="Arial" panose="020B0604020202020204" pitchFamily="34" charset="0"/>
              </a:rPr>
              <a:t>листериозе</a:t>
            </a:r>
            <a:r>
              <a:rPr lang="ru-RU" b="0" i="0" dirty="0">
                <a:solidFill>
                  <a:srgbClr val="000000"/>
                </a:solidFill>
                <a:effectLst/>
                <a:latin typeface="Arial" panose="020B0604020202020204" pitchFamily="34" charset="0"/>
              </a:rPr>
              <a:t>, отравлении, гнойно-некротических процессах в области позвоночника. Сопутствующими причинами являются спондилиты, ушибы и сотрясения позвоночника, токсикозы, переохлаждения и т. п.</a:t>
            </a:r>
            <a:endParaRPr lang="ru-RU" dirty="0"/>
          </a:p>
        </p:txBody>
      </p:sp>
    </p:spTree>
    <p:extLst>
      <p:ext uri="{BB962C8B-B14F-4D97-AF65-F5344CB8AC3E}">
        <p14:creationId xmlns:p14="http://schemas.microsoft.com/office/powerpoint/2010/main" val="1852697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48D8B5-3BF0-B21D-3E7B-96C0C305EB81}"/>
              </a:ext>
            </a:extLst>
          </p:cNvPr>
          <p:cNvSpPr>
            <a:spLocks noGrp="1"/>
          </p:cNvSpPr>
          <p:nvPr>
            <p:ph type="title"/>
          </p:nvPr>
        </p:nvSpPr>
        <p:spPr/>
        <p:txBody>
          <a:bodyPr/>
          <a:lstStyle/>
          <a:p>
            <a:r>
              <a:rPr lang="ru-RU" dirty="0"/>
              <a:t>Симптомы </a:t>
            </a:r>
          </a:p>
        </p:txBody>
      </p:sp>
      <p:sp>
        <p:nvSpPr>
          <p:cNvPr id="3" name="Объект 2">
            <a:extLst>
              <a:ext uri="{FF2B5EF4-FFF2-40B4-BE49-F238E27FC236}">
                <a16:creationId xmlns:a16="http://schemas.microsoft.com/office/drawing/2014/main" id="{EC3CA570-C7A6-78F2-D68B-6A00C0A7DD08}"/>
              </a:ext>
            </a:extLst>
          </p:cNvPr>
          <p:cNvSpPr>
            <a:spLocks noGrp="1"/>
          </p:cNvSpPr>
          <p:nvPr>
            <p:ph idx="1"/>
          </p:nvPr>
        </p:nvSpPr>
        <p:spPr>
          <a:xfrm>
            <a:off x="913775" y="1882587"/>
            <a:ext cx="10364452" cy="4356895"/>
          </a:xfrm>
        </p:spPr>
        <p:txBody>
          <a:bodyPr>
            <a:normAutofit/>
          </a:bodyPr>
          <a:lstStyle/>
          <a:p>
            <a:pPr marL="0" indent="0">
              <a:buNone/>
            </a:pPr>
            <a:r>
              <a:rPr lang="ru-RU" i="0" dirty="0">
                <a:solidFill>
                  <a:srgbClr val="000000"/>
                </a:solidFill>
                <a:effectLst/>
                <a:latin typeface="Arial" panose="020B0604020202020204" pitchFamily="34" charset="0"/>
              </a:rPr>
              <a:t>Симптомы</a:t>
            </a:r>
            <a:r>
              <a:rPr lang="ru-RU" b="1" i="0" dirty="0">
                <a:solidFill>
                  <a:srgbClr val="000000"/>
                </a:solidFill>
                <a:effectLst/>
                <a:latin typeface="Arial" panose="020B0604020202020204" pitchFamily="34" charset="0"/>
              </a:rPr>
              <a:t> </a:t>
            </a:r>
            <a:r>
              <a:rPr lang="ru-RU" b="0" i="0" dirty="0">
                <a:solidFill>
                  <a:srgbClr val="000000"/>
                </a:solidFill>
                <a:effectLst/>
                <a:latin typeface="Arial" panose="020B0604020202020204" pitchFamily="34" charset="0"/>
              </a:rPr>
              <a:t>зависят от места и степени поражения спинного мозга. В начале болезни - беспокойство, болезненность кожи в области спины, дрожь, подергивание и судороги мышц спины и конечностей. При поражении шейной части спинного мозга возникает па­ралич мышц туловища, всех конечностей и астения кожи позади патологического фокуса, одышка при поражении грудной части, паралич задних конечностей с потерей чувстви­тельности кожи позади повреждения отдела спинного мозга. Патологические процессы, возникающие в поясничной области, обусловливают параличи задних конечностей, моче­вого пузыря, прямой кишки и анального сфинктера.</a:t>
            </a:r>
            <a:endParaRPr lang="ru-RU" dirty="0"/>
          </a:p>
        </p:txBody>
      </p:sp>
    </p:spTree>
    <p:extLst>
      <p:ext uri="{BB962C8B-B14F-4D97-AF65-F5344CB8AC3E}">
        <p14:creationId xmlns:p14="http://schemas.microsoft.com/office/powerpoint/2010/main" val="438970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69358C-1F94-9671-6E9D-9F70417080EE}"/>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70746087-4E22-021A-5DE4-BA7CFC4292D0}"/>
              </a:ext>
            </a:extLst>
          </p:cNvPr>
          <p:cNvSpPr>
            <a:spLocks noGrp="1"/>
          </p:cNvSpPr>
          <p:nvPr>
            <p:ph idx="1"/>
          </p:nvPr>
        </p:nvSpPr>
        <p:spPr>
          <a:xfrm>
            <a:off x="913775" y="1864659"/>
            <a:ext cx="10364452" cy="3872753"/>
          </a:xfrm>
        </p:spPr>
        <p:txBody>
          <a:bodyPr/>
          <a:lstStyle/>
          <a:p>
            <a:pPr marL="0" indent="0">
              <a:buNone/>
            </a:pPr>
            <a:r>
              <a:rPr lang="ru-RU" b="0" i="0" dirty="0">
                <a:solidFill>
                  <a:srgbClr val="000000"/>
                </a:solidFill>
                <a:effectLst/>
                <a:latin typeface="Arial" panose="020B0604020202020204" pitchFamily="34" charset="0"/>
              </a:rPr>
              <a:t>Лечение и прогноз зависят от причины, общего состояния и воз­раста собаки. В любом случае это процесс длительный. При миелите, как следствии инфекционного заболевания, проводят комплексное лечение. Внутривенно вводят глюкозу с </a:t>
            </a:r>
            <a:r>
              <a:rPr lang="ru-RU" b="0" i="0" dirty="0" err="1">
                <a:solidFill>
                  <a:srgbClr val="000000"/>
                </a:solidFill>
                <a:effectLst/>
                <a:latin typeface="Arial" panose="020B0604020202020204" pitchFamily="34" charset="0"/>
              </a:rPr>
              <a:t>гексаметилентетрамином</a:t>
            </a:r>
            <a:r>
              <a:rPr lang="ru-RU" b="0" i="0" dirty="0">
                <a:solidFill>
                  <a:srgbClr val="000000"/>
                </a:solidFill>
                <a:effectLst/>
                <a:latin typeface="Arial" panose="020B0604020202020204" pitchFamily="34" charset="0"/>
              </a:rPr>
              <a:t> и витамином В</a:t>
            </a:r>
            <a:r>
              <a:rPr lang="ru-RU" b="0" i="0" baseline="-25000" dirty="0">
                <a:solidFill>
                  <a:srgbClr val="000000"/>
                </a:solidFill>
                <a:effectLst/>
                <a:latin typeface="Arial" panose="020B0604020202020204" pitchFamily="34" charset="0"/>
              </a:rPr>
              <a:t>1</a:t>
            </a:r>
            <a:r>
              <a:rPr lang="ru-RU" b="0" i="0" dirty="0">
                <a:solidFill>
                  <a:srgbClr val="000000"/>
                </a:solidFill>
                <a:effectLst/>
                <a:latin typeface="Arial" panose="020B0604020202020204" pitchFamily="34" charset="0"/>
              </a:rPr>
              <a:t> .Одновременно назначают кальция </a:t>
            </a:r>
            <a:r>
              <a:rPr lang="ru-RU" b="0" i="0" dirty="0" err="1">
                <a:solidFill>
                  <a:srgbClr val="000000"/>
                </a:solidFill>
                <a:effectLst/>
                <a:latin typeface="Arial" panose="020B0604020202020204" pitchFamily="34" charset="0"/>
              </a:rPr>
              <a:t>пангамат</a:t>
            </a:r>
            <a:r>
              <a:rPr lang="ru-RU" b="0" i="0" dirty="0">
                <a:solidFill>
                  <a:srgbClr val="000000"/>
                </a:solidFill>
                <a:effectLst/>
                <a:latin typeface="Arial" panose="020B0604020202020204" pitchFamily="34" charset="0"/>
              </a:rPr>
              <a:t> ,Применяют большие дозы кортикостероидных гормонов: преднизолон — до 80-100мг в день внутрь или 200 мг внутривенно (</a:t>
            </a:r>
            <a:r>
              <a:rPr lang="ru-RU" b="0" i="0" dirty="0" err="1">
                <a:solidFill>
                  <a:srgbClr val="000000"/>
                </a:solidFill>
                <a:effectLst/>
                <a:latin typeface="Arial" panose="020B0604020202020204" pitchFamily="34" charset="0"/>
              </a:rPr>
              <a:t>капельно</a:t>
            </a:r>
            <a:r>
              <a:rPr lang="ru-RU" b="0" i="0" dirty="0">
                <a:solidFill>
                  <a:srgbClr val="000000"/>
                </a:solidFill>
                <a:effectLst/>
                <a:latin typeface="Arial" panose="020B0604020202020204" pitchFamily="34" charset="0"/>
              </a:rPr>
              <a:t>) .</a:t>
            </a:r>
            <a:endParaRPr lang="ru-RU" dirty="0"/>
          </a:p>
        </p:txBody>
      </p:sp>
    </p:spTree>
    <p:extLst>
      <p:ext uri="{BB962C8B-B14F-4D97-AF65-F5344CB8AC3E}">
        <p14:creationId xmlns:p14="http://schemas.microsoft.com/office/powerpoint/2010/main" val="346662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5">
            <a:extLst>
              <a:ext uri="{FF2B5EF4-FFF2-40B4-BE49-F238E27FC236}">
                <a16:creationId xmlns:a16="http://schemas.microsoft.com/office/drawing/2014/main" id="{2B3591DD-6267-B36B-FDE7-DD5E073C1A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09599"/>
            <a:ext cx="12191999" cy="6248401"/>
          </a:xfrm>
        </p:spPr>
      </p:pic>
      <p:sp>
        <p:nvSpPr>
          <p:cNvPr id="17" name="Заголовок 16">
            <a:extLst>
              <a:ext uri="{FF2B5EF4-FFF2-40B4-BE49-F238E27FC236}">
                <a16:creationId xmlns:a16="http://schemas.microsoft.com/office/drawing/2014/main" id="{46EEE97B-F124-B5B5-AE1B-4241E76155B1}"/>
              </a:ext>
            </a:extLst>
          </p:cNvPr>
          <p:cNvSpPr>
            <a:spLocks noGrp="1"/>
          </p:cNvSpPr>
          <p:nvPr>
            <p:ph type="title"/>
          </p:nvPr>
        </p:nvSpPr>
        <p:spPr>
          <a:xfrm>
            <a:off x="913774" y="609600"/>
            <a:ext cx="10364451" cy="215154"/>
          </a:xfrm>
        </p:spPr>
        <p:txBody>
          <a:bodyPr>
            <a:normAutofit/>
          </a:bodyPr>
          <a:lstStyle/>
          <a:p>
            <a:r>
              <a:rPr lang="ru-RU" sz="4800" dirty="0">
                <a:latin typeface="Arial Black" panose="020B0604020202020204" pitchFamily="34" charset="0"/>
                <a:cs typeface="Arial Black" panose="020B0604020202020204" pitchFamily="34" charset="0"/>
              </a:rPr>
              <a:t>Спасибо за внимание </a:t>
            </a:r>
          </a:p>
        </p:txBody>
      </p:sp>
    </p:spTree>
    <p:extLst>
      <p:ext uri="{BB962C8B-B14F-4D97-AF65-F5344CB8AC3E}">
        <p14:creationId xmlns:p14="http://schemas.microsoft.com/office/powerpoint/2010/main" val="326958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D32510-C2BD-CC6B-9863-72D0CC7E5983}"/>
              </a:ext>
            </a:extLst>
          </p:cNvPr>
          <p:cNvSpPr>
            <a:spLocks noGrp="1"/>
          </p:cNvSpPr>
          <p:nvPr>
            <p:ph type="title"/>
          </p:nvPr>
        </p:nvSpPr>
        <p:spPr>
          <a:xfrm>
            <a:off x="913775" y="618517"/>
            <a:ext cx="10364451" cy="636542"/>
          </a:xfrm>
        </p:spPr>
        <p:txBody>
          <a:bodyPr/>
          <a:lstStyle/>
          <a:p>
            <a:r>
              <a:rPr lang="ru-RU" dirty="0"/>
              <a:t>Этиология </a:t>
            </a:r>
          </a:p>
        </p:txBody>
      </p:sp>
      <p:sp>
        <p:nvSpPr>
          <p:cNvPr id="3" name="Объект 2">
            <a:extLst>
              <a:ext uri="{FF2B5EF4-FFF2-40B4-BE49-F238E27FC236}">
                <a16:creationId xmlns:a16="http://schemas.microsoft.com/office/drawing/2014/main" id="{74C90641-83C3-6910-E788-C170231C8B95}"/>
              </a:ext>
            </a:extLst>
          </p:cNvPr>
          <p:cNvSpPr>
            <a:spLocks noGrp="1"/>
          </p:cNvSpPr>
          <p:nvPr>
            <p:ph idx="1"/>
          </p:nvPr>
        </p:nvSpPr>
        <p:spPr>
          <a:xfrm>
            <a:off x="913775" y="1255059"/>
            <a:ext cx="10364452" cy="4661647"/>
          </a:xfrm>
        </p:spPr>
        <p:txBody>
          <a:bodyPr>
            <a:normAutofit/>
          </a:bodyPr>
          <a:lstStyle/>
          <a:p>
            <a:pPr marL="0" indent="0">
              <a:buNone/>
            </a:pPr>
            <a:r>
              <a:rPr lang="ru-RU" b="0" i="0" dirty="0">
                <a:solidFill>
                  <a:srgbClr val="383838"/>
                </a:solidFill>
                <a:effectLst/>
                <a:latin typeface="Trebuchet MS" panose="020B0603020202020204" pitchFamily="34" charset="0"/>
              </a:rPr>
              <a:t>Самая частая причина развития неврологических заболеваний - травма. Особенно это характерно для бродячих животных и собак, которые гуляют без присмотра.</a:t>
            </a:r>
          </a:p>
          <a:p>
            <a:pPr marL="0" indent="0">
              <a:buNone/>
            </a:pPr>
            <a:r>
              <a:rPr lang="ru-RU" b="0" i="0" dirty="0">
                <a:solidFill>
                  <a:srgbClr val="383838"/>
                </a:solidFill>
                <a:effectLst/>
                <a:latin typeface="Trebuchet MS" panose="020B0603020202020204" pitchFamily="34" charset="0"/>
              </a:rPr>
              <a:t>Еще одним из частых причин поражения нервной системы служит воспалительные процессы, как инфекционного, так и аутоиммунного. Наиболее опасны бактериальные и вирусные инфекции, такие как бешенство, </a:t>
            </a:r>
            <a:r>
              <a:rPr lang="ru-RU" b="0" i="0" dirty="0" err="1">
                <a:solidFill>
                  <a:srgbClr val="383838"/>
                </a:solidFill>
                <a:effectLst/>
                <a:latin typeface="Trebuchet MS" panose="020B0603020202020204" pitchFamily="34" charset="0"/>
              </a:rPr>
              <a:t>листериоз</a:t>
            </a:r>
            <a:r>
              <a:rPr lang="ru-RU" b="0" i="0" dirty="0">
                <a:solidFill>
                  <a:srgbClr val="383838"/>
                </a:solidFill>
                <a:effectLst/>
                <a:latin typeface="Trebuchet MS" panose="020B0603020202020204" pitchFamily="34" charset="0"/>
              </a:rPr>
              <a:t>, чума плотоядных и осложненное течение пневмоний.</a:t>
            </a:r>
          </a:p>
          <a:p>
            <a:pPr marL="0" indent="0">
              <a:buNone/>
            </a:pPr>
            <a:r>
              <a:rPr lang="ru-RU" b="0" i="0" dirty="0">
                <a:solidFill>
                  <a:srgbClr val="383838"/>
                </a:solidFill>
                <a:effectLst/>
                <a:latin typeface="Trebuchet MS" panose="020B0603020202020204" pitchFamily="34" charset="0"/>
              </a:rPr>
              <a:t>Неврологические расстройства также возникают при нарушениях работы эндокринной системы и психических расстройствах.</a:t>
            </a:r>
          </a:p>
        </p:txBody>
      </p:sp>
    </p:spTree>
    <p:extLst>
      <p:ext uri="{BB962C8B-B14F-4D97-AF65-F5344CB8AC3E}">
        <p14:creationId xmlns:p14="http://schemas.microsoft.com/office/powerpoint/2010/main" val="401120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52FF2D-0276-7173-D0E6-55E25F4AA04A}"/>
              </a:ext>
            </a:extLst>
          </p:cNvPr>
          <p:cNvSpPr>
            <a:spLocks noGrp="1"/>
          </p:cNvSpPr>
          <p:nvPr>
            <p:ph type="title"/>
          </p:nvPr>
        </p:nvSpPr>
        <p:spPr>
          <a:xfrm>
            <a:off x="913775" y="618518"/>
            <a:ext cx="10364451" cy="869624"/>
          </a:xfrm>
        </p:spPr>
        <p:txBody>
          <a:bodyPr/>
          <a:lstStyle/>
          <a:p>
            <a:r>
              <a:rPr lang="ru-RU" dirty="0"/>
              <a:t>Симптомы </a:t>
            </a:r>
          </a:p>
        </p:txBody>
      </p:sp>
      <p:sp>
        <p:nvSpPr>
          <p:cNvPr id="3" name="Объект 2">
            <a:extLst>
              <a:ext uri="{FF2B5EF4-FFF2-40B4-BE49-F238E27FC236}">
                <a16:creationId xmlns:a16="http://schemas.microsoft.com/office/drawing/2014/main" id="{E6085C39-D41E-478E-EC01-50AEF3845B3F}"/>
              </a:ext>
            </a:extLst>
          </p:cNvPr>
          <p:cNvSpPr>
            <a:spLocks noGrp="1"/>
          </p:cNvSpPr>
          <p:nvPr>
            <p:ph idx="1"/>
          </p:nvPr>
        </p:nvSpPr>
        <p:spPr>
          <a:xfrm>
            <a:off x="913775" y="1488142"/>
            <a:ext cx="10364452" cy="4607857"/>
          </a:xfrm>
        </p:spPr>
        <p:txBody>
          <a:bodyPr>
            <a:normAutofit fontScale="92500" lnSpcReduction="20000"/>
          </a:bodyPr>
          <a:lstStyle/>
          <a:p>
            <a:pPr marL="0" indent="0">
              <a:buNone/>
            </a:pPr>
            <a:r>
              <a:rPr lang="ru-RU" b="0" i="0" dirty="0">
                <a:solidFill>
                  <a:srgbClr val="383838"/>
                </a:solidFill>
                <a:effectLst/>
                <a:latin typeface="Trebuchet MS" panose="020B0603020202020204" pitchFamily="34" charset="0"/>
              </a:rPr>
              <a:t>Несмотря на разнообразие нервных болезней, наиболее часто они проявляются следующими симптомами:</a:t>
            </a:r>
          </a:p>
          <a:p>
            <a:r>
              <a:rPr lang="ru-RU" b="0" i="0" dirty="0">
                <a:solidFill>
                  <a:srgbClr val="383838"/>
                </a:solidFill>
                <a:effectLst/>
                <a:latin typeface="Trebuchet MS" panose="020B0603020202020204" pitchFamily="34" charset="0"/>
              </a:rPr>
              <a:t>Атаксия – нарушение координации движений.</a:t>
            </a:r>
          </a:p>
          <a:p>
            <a:r>
              <a:rPr lang="ru-RU" b="0" i="0" dirty="0">
                <a:solidFill>
                  <a:srgbClr val="383838"/>
                </a:solidFill>
                <a:effectLst/>
                <a:latin typeface="Trebuchet MS" panose="020B0603020202020204" pitchFamily="34" charset="0"/>
              </a:rPr>
              <a:t>Паралич – утрата двигательных функций.</a:t>
            </a:r>
          </a:p>
          <a:p>
            <a:r>
              <a:rPr lang="ru-RU" b="0" i="0" dirty="0">
                <a:solidFill>
                  <a:srgbClr val="383838"/>
                </a:solidFill>
                <a:effectLst/>
                <a:latin typeface="Trebuchet MS" panose="020B0603020202020204" pitchFamily="34" charset="0"/>
              </a:rPr>
              <a:t>Парез – частичное нарушение двигательных функций.</a:t>
            </a:r>
          </a:p>
          <a:p>
            <a:r>
              <a:rPr lang="ru-RU" b="0" i="0" dirty="0">
                <a:solidFill>
                  <a:srgbClr val="383838"/>
                </a:solidFill>
                <a:effectLst/>
                <a:latin typeface="Trebuchet MS" panose="020B0603020202020204" pitchFamily="34" charset="0"/>
              </a:rPr>
              <a:t>Судороги – непроизвольное сокращение мышц.</a:t>
            </a:r>
          </a:p>
          <a:p>
            <a:r>
              <a:rPr lang="ru-RU" b="0" i="0" dirty="0">
                <a:solidFill>
                  <a:srgbClr val="383838"/>
                </a:solidFill>
                <a:effectLst/>
                <a:latin typeface="Trebuchet MS" panose="020B0603020202020204" pitchFamily="34" charset="0"/>
              </a:rPr>
              <a:t>Нарушение сознания.</a:t>
            </a:r>
          </a:p>
          <a:p>
            <a:r>
              <a:rPr lang="ru-RU" b="0" i="0" dirty="0">
                <a:solidFill>
                  <a:srgbClr val="383838"/>
                </a:solidFill>
                <a:effectLst/>
                <a:latin typeface="Trebuchet MS" panose="020B0603020202020204" pitchFamily="34" charset="0"/>
              </a:rPr>
              <a:t>Угнетение сознания.</a:t>
            </a:r>
          </a:p>
          <a:p>
            <a:r>
              <a:rPr lang="ru-RU" b="0" i="0" dirty="0">
                <a:solidFill>
                  <a:srgbClr val="383838"/>
                </a:solidFill>
                <a:effectLst/>
                <a:latin typeface="Trebuchet MS" panose="020B0603020202020204" pitchFamily="34" charset="0"/>
              </a:rPr>
              <a:t>Кома.</a:t>
            </a:r>
          </a:p>
          <a:p>
            <a:pPr marL="0" indent="0">
              <a:buNone/>
            </a:pPr>
            <a:r>
              <a:rPr lang="ru-RU" b="0" i="0" dirty="0">
                <a:solidFill>
                  <a:srgbClr val="383838"/>
                </a:solidFill>
                <a:effectLst/>
                <a:latin typeface="Trebuchet MS" panose="020B0603020202020204" pitchFamily="34" charset="0"/>
              </a:rPr>
              <a:t>Каждый их этих симптомов должны вызывать повышенное внимание со стороны владельцев собак и служить сигналом немедленного обращения в ветеринарную клинику</a:t>
            </a:r>
          </a:p>
        </p:txBody>
      </p:sp>
    </p:spTree>
    <p:extLst>
      <p:ext uri="{BB962C8B-B14F-4D97-AF65-F5344CB8AC3E}">
        <p14:creationId xmlns:p14="http://schemas.microsoft.com/office/powerpoint/2010/main" val="353620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6872CF-D559-2464-584B-512D5E526307}"/>
              </a:ext>
            </a:extLst>
          </p:cNvPr>
          <p:cNvSpPr>
            <a:spLocks noGrp="1"/>
          </p:cNvSpPr>
          <p:nvPr>
            <p:ph type="title"/>
          </p:nvPr>
        </p:nvSpPr>
        <p:spPr>
          <a:xfrm>
            <a:off x="770339" y="456742"/>
            <a:ext cx="10364451" cy="923824"/>
          </a:xfrm>
        </p:spPr>
        <p:txBody>
          <a:bodyPr/>
          <a:lstStyle/>
          <a:p>
            <a:r>
              <a:rPr lang="ru-RU" dirty="0"/>
              <a:t>Лечение и профилактика </a:t>
            </a:r>
          </a:p>
        </p:txBody>
      </p:sp>
      <p:sp>
        <p:nvSpPr>
          <p:cNvPr id="3" name="Объект 2">
            <a:extLst>
              <a:ext uri="{FF2B5EF4-FFF2-40B4-BE49-F238E27FC236}">
                <a16:creationId xmlns:a16="http://schemas.microsoft.com/office/drawing/2014/main" id="{99738DF4-FC08-BD80-725F-8A06B4B7832F}"/>
              </a:ext>
            </a:extLst>
          </p:cNvPr>
          <p:cNvSpPr>
            <a:spLocks noGrp="1"/>
          </p:cNvSpPr>
          <p:nvPr>
            <p:ph idx="1"/>
          </p:nvPr>
        </p:nvSpPr>
        <p:spPr>
          <a:xfrm>
            <a:off x="913775" y="1631577"/>
            <a:ext cx="10364452" cy="5038164"/>
          </a:xfrm>
        </p:spPr>
        <p:txBody>
          <a:bodyPr>
            <a:normAutofit fontScale="85000" lnSpcReduction="10000"/>
          </a:bodyPr>
          <a:lstStyle/>
          <a:p>
            <a:pPr marL="0" indent="0">
              <a:buNone/>
            </a:pPr>
            <a:r>
              <a:rPr lang="ru-RU" b="0" i="0" dirty="0">
                <a:solidFill>
                  <a:srgbClr val="383838"/>
                </a:solidFill>
                <a:effectLst/>
                <a:latin typeface="Trebuchet MS" panose="020B0603020202020204" pitchFamily="34" charset="0"/>
              </a:rPr>
              <a:t>Важной составляющей лечения заболеваний нервной системы у собак является назначение поливитаминов внутривенно, в частности витаминов группы В и никотиновой кислоты.</a:t>
            </a:r>
          </a:p>
          <a:p>
            <a:pPr marL="0" indent="0">
              <a:buNone/>
            </a:pPr>
            <a:r>
              <a:rPr lang="ru-RU" b="0" i="0" dirty="0">
                <a:solidFill>
                  <a:srgbClr val="383838"/>
                </a:solidFill>
                <a:effectLst/>
                <a:latin typeface="Trebuchet MS" panose="020B0603020202020204" pitchFamily="34" charset="0"/>
              </a:rPr>
              <a:t>Часто животным следует обеспечить полный покой, а при заболеваниях головного мозга и сенсорный покой (отсутствие резких шумов, затемненной помещение).</a:t>
            </a:r>
          </a:p>
          <a:p>
            <a:pPr marL="0" indent="0">
              <a:buNone/>
            </a:pPr>
            <a:r>
              <a:rPr lang="ru-RU" b="0" i="0" dirty="0">
                <a:solidFill>
                  <a:srgbClr val="383838"/>
                </a:solidFill>
                <a:effectLst/>
                <a:latin typeface="Trebuchet MS" panose="020B0603020202020204" pitchFamily="34" charset="0"/>
              </a:rPr>
              <a:t>Желательно назначение иммуномодуляторов и противовоспалительных препаратов, последние применяются практически во всех случая поражения нервной системы.</a:t>
            </a:r>
          </a:p>
          <a:p>
            <a:pPr marL="0" indent="0">
              <a:buNone/>
            </a:pPr>
            <a:r>
              <a:rPr lang="ru-RU" b="0" i="0" dirty="0">
                <a:solidFill>
                  <a:srgbClr val="383838"/>
                </a:solidFill>
                <a:effectLst/>
                <a:latin typeface="Trebuchet MS" panose="020B0603020202020204" pitchFamily="34" charset="0"/>
              </a:rPr>
              <a:t>Обязательно стоит проводить регулярный осмотр у ветеринарного врача, с целью диагностики состояния, так как, к сожалению, большинство неврологических болезней имеют или длительной или хроническое течение.</a:t>
            </a:r>
          </a:p>
          <a:p>
            <a:pPr marL="0" indent="0">
              <a:buNone/>
            </a:pPr>
            <a:r>
              <a:rPr lang="ru-RU" b="0" i="0" dirty="0">
                <a:solidFill>
                  <a:srgbClr val="383838"/>
                </a:solidFill>
                <a:effectLst/>
                <a:latin typeface="Trebuchet MS" panose="020B0603020202020204" pitchFamily="34" charset="0"/>
              </a:rPr>
              <a:t>В целях профилактики ограничьте самостоятельные прогулки своего питомца, выгуливайте строго на поводке, чтобы исключить сбегание вашего любимца без контроля.</a:t>
            </a:r>
          </a:p>
          <a:p>
            <a:pPr marL="0" indent="0">
              <a:buNone/>
            </a:pPr>
            <a:r>
              <a:rPr lang="ru-RU" b="0" i="0" dirty="0">
                <a:solidFill>
                  <a:srgbClr val="383838"/>
                </a:solidFill>
                <a:effectLst/>
                <a:latin typeface="Trebuchet MS" panose="020B0603020202020204" pitchFamily="34" charset="0"/>
              </a:rPr>
              <a:t>Укрепляйте иммунитет, обеспечивая правильный уход в соответствии с возрастом и породой собаки. Вовремя проводите необходимые прививки от опасных инфекций,</a:t>
            </a:r>
          </a:p>
        </p:txBody>
      </p:sp>
    </p:spTree>
    <p:extLst>
      <p:ext uri="{BB962C8B-B14F-4D97-AF65-F5344CB8AC3E}">
        <p14:creationId xmlns:p14="http://schemas.microsoft.com/office/powerpoint/2010/main" val="243781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33B8F2-35CD-C693-35FE-DF9B279FC2A9}"/>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id="{A1E7F06E-1B40-C7B7-3210-2D5010100B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a:extLst>
              <a:ext uri="{FF2B5EF4-FFF2-40B4-BE49-F238E27FC236}">
                <a16:creationId xmlns:a16="http://schemas.microsoft.com/office/drawing/2014/main" id="{45A94D5D-40D4-71CB-922A-77554D51D512}"/>
              </a:ext>
            </a:extLst>
          </p:cNvPr>
          <p:cNvSpPr txBox="1"/>
          <p:nvPr/>
        </p:nvSpPr>
        <p:spPr>
          <a:xfrm>
            <a:off x="5109881" y="5208494"/>
            <a:ext cx="3316941" cy="830997"/>
          </a:xfrm>
          <a:prstGeom prst="rect">
            <a:avLst/>
          </a:prstGeom>
          <a:noFill/>
        </p:spPr>
        <p:txBody>
          <a:bodyPr wrap="square" rtlCol="0">
            <a:spAutoFit/>
          </a:bodyPr>
          <a:lstStyle/>
          <a:p>
            <a:pPr algn="l"/>
            <a:r>
              <a:rPr lang="ru-RU" sz="4800" b="1" dirty="0">
                <a:latin typeface="Arial Black" panose="020B0604020202020204" pitchFamily="34" charset="0"/>
                <a:cs typeface="Arial Black" panose="020B0604020202020204" pitchFamily="34" charset="0"/>
              </a:rPr>
              <a:t>Атаксия</a:t>
            </a:r>
            <a:r>
              <a:rPr lang="ru-RU" dirty="0"/>
              <a:t> </a:t>
            </a:r>
          </a:p>
        </p:txBody>
      </p:sp>
    </p:spTree>
    <p:extLst>
      <p:ext uri="{BB962C8B-B14F-4D97-AF65-F5344CB8AC3E}">
        <p14:creationId xmlns:p14="http://schemas.microsoft.com/office/powerpoint/2010/main" val="169235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492B9CC-8147-7ADE-3D16-DC96F4520526}"/>
              </a:ext>
            </a:extLst>
          </p:cNvPr>
          <p:cNvSpPr>
            <a:spLocks noGrp="1"/>
          </p:cNvSpPr>
          <p:nvPr>
            <p:ph idx="1"/>
          </p:nvPr>
        </p:nvSpPr>
        <p:spPr>
          <a:xfrm>
            <a:off x="913775" y="519953"/>
            <a:ext cx="10364452" cy="5271247"/>
          </a:xfrm>
        </p:spPr>
        <p:txBody>
          <a:bodyPr>
            <a:normAutofit lnSpcReduction="10000"/>
          </a:bodyPr>
          <a:lstStyle/>
          <a:p>
            <a:pPr marL="0" indent="0">
              <a:buNone/>
            </a:pPr>
            <a:r>
              <a:rPr lang="ru-RU" b="1" i="0">
                <a:solidFill>
                  <a:srgbClr val="383838"/>
                </a:solidFill>
                <a:effectLst/>
                <a:latin typeface="Trebuchet MS" panose="020B0603020202020204" pitchFamily="34" charset="0"/>
              </a:rPr>
              <a:t>Атаксия</a:t>
            </a:r>
            <a:r>
              <a:rPr lang="ru-RU" b="0" i="0">
                <a:solidFill>
                  <a:srgbClr val="383838"/>
                </a:solidFill>
                <a:effectLst/>
                <a:latin typeface="Trebuchet MS" panose="020B0603020202020204" pitchFamily="34" charset="0"/>
              </a:rPr>
              <a:t> – это одно из самых страшных генетических заболеваний у собак. Возникает атаксия после повреждения мозжечка и характеризуется угловатостью, несоразмерностью и резкостью движений, а также другими нарушениями моторики. Собака может часто падать, так как при атаксии животному сложно держать равновесие. Злая ирония заключается в том, что сила конечностей зачастую остается полной, но это никаким образом не влияет на нарушенную координацию движений. Фактически, болеющее атаксией животное не способно нормально передвигаться в пространстве. Единственное, что могут эти собаки – это принимать пищу, но, в конце концов, они, так или иначе, погибают.</a:t>
            </a:r>
          </a:p>
          <a:p>
            <a:pPr marL="0" indent="0">
              <a:buNone/>
            </a:pPr>
            <a:r>
              <a:rPr lang="ru-RU" b="0" i="0">
                <a:solidFill>
                  <a:srgbClr val="383838"/>
                </a:solidFill>
                <a:effectLst/>
                <a:latin typeface="Trebuchet MS" panose="020B0603020202020204" pitchFamily="34" charset="0"/>
              </a:rPr>
              <a:t>В настоящее время эта болезнь распространяется по всему миру. В странах Европы заводчики проводят специальный тест, призванный определить, больна ли собака атаксией непосредственно перед вязкой. В странах СНГ подобная практика пока в новинку.</a:t>
            </a:r>
          </a:p>
        </p:txBody>
      </p:sp>
    </p:spTree>
    <p:extLst>
      <p:ext uri="{BB962C8B-B14F-4D97-AF65-F5344CB8AC3E}">
        <p14:creationId xmlns:p14="http://schemas.microsoft.com/office/powerpoint/2010/main" val="4234758215"/>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44</Slides>
  <Notes>0</Notes>
  <HiddenSlides>0</HiddenSlide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Капля</vt:lpstr>
      <vt:lpstr>Презентация PowerPoint</vt:lpstr>
      <vt:lpstr>Презентация PowerPoint</vt:lpstr>
      <vt:lpstr>Презентация PowerPoint</vt:lpstr>
      <vt:lpstr>Классификация </vt:lpstr>
      <vt:lpstr>Этиология </vt:lpstr>
      <vt:lpstr>Симптомы </vt:lpstr>
      <vt:lpstr>Лечение и профилактика </vt:lpstr>
      <vt:lpstr>Презентация PowerPoint</vt:lpstr>
      <vt:lpstr>Презентация PowerPoint</vt:lpstr>
      <vt:lpstr>Презентация PowerPoint</vt:lpstr>
      <vt:lpstr>Этиология</vt:lpstr>
      <vt:lpstr>Симптомы </vt:lpstr>
      <vt:lpstr>Презентация PowerPoint</vt:lpstr>
      <vt:lpstr>Презентация PowerPoint</vt:lpstr>
      <vt:lpstr>Лечение </vt:lpstr>
      <vt:lpstr>Презентация PowerPoint</vt:lpstr>
      <vt:lpstr>Презентация PowerPoint</vt:lpstr>
      <vt:lpstr>Этиологии </vt:lpstr>
      <vt:lpstr>Симптомы </vt:lpstr>
      <vt:lpstr>Профилактика</vt:lpstr>
      <vt:lpstr>Презентация PowerPoint</vt:lpstr>
      <vt:lpstr>Презентация PowerPoint</vt:lpstr>
      <vt:lpstr>Разновидности паралича у собак</vt:lpstr>
      <vt:lpstr>Этиологии </vt:lpstr>
      <vt:lpstr>Лечение</vt:lpstr>
      <vt:lpstr>Профилактика </vt:lpstr>
      <vt:lpstr>Презентация PowerPoint</vt:lpstr>
      <vt:lpstr>Презентация PowerPoint</vt:lpstr>
      <vt:lpstr>Этиологии </vt:lpstr>
      <vt:lpstr>Симптомы </vt:lpstr>
      <vt:lpstr>Лечение</vt:lpstr>
      <vt:lpstr>Профилактика </vt:lpstr>
      <vt:lpstr>Презентация PowerPoint</vt:lpstr>
      <vt:lpstr>Презентация PowerPoint</vt:lpstr>
      <vt:lpstr>СтАдии приступа</vt:lpstr>
      <vt:lpstr>Презентация PowerPoint</vt:lpstr>
      <vt:lpstr>Лечение </vt:lpstr>
      <vt:lpstr>Профилактика </vt:lpstr>
      <vt:lpstr>Презентация PowerPoint</vt:lpstr>
      <vt:lpstr>Презентация PowerPoint</vt:lpstr>
      <vt:lpstr>Этиология</vt:lpstr>
      <vt:lpstr>Симптомы </vt:lpstr>
      <vt:lpstr>Лечение</vt:lpstr>
      <vt:lpstr>Спасибо за внимание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Лиза Закутасова</dc:creator>
  <cp:lastModifiedBy>Лиза Закутасова</cp:lastModifiedBy>
  <cp:revision>4</cp:revision>
  <dcterms:created xsi:type="dcterms:W3CDTF">2023-02-12T03:26:11Z</dcterms:created>
  <dcterms:modified xsi:type="dcterms:W3CDTF">2023-02-13T14:03:18Z</dcterms:modified>
</cp:coreProperties>
</file>