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microsoft.com/office/2016/11/relationships/changesInfo" Target="changesInfos/changesInfo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Лиза Закутасова" userId="188945c20290944b" providerId="LiveId" clId="{09F6AC45-1B19-AB4C-A3F4-B70B271816FC}"/>
    <pc:docChg chg="custSel addSld delSld modSld">
      <pc:chgData name="Лиза Закутасова" userId="188945c20290944b" providerId="LiveId" clId="{09F6AC45-1B19-AB4C-A3F4-B70B271816FC}" dt="2023-02-15T14:05:02.517" v="348" actId="1076"/>
      <pc:docMkLst>
        <pc:docMk/>
      </pc:docMkLst>
      <pc:sldChg chg="modSp">
        <pc:chgData name="Лиза Закутасова" userId="188945c20290944b" providerId="LiveId" clId="{09F6AC45-1B19-AB4C-A3F4-B70B271816FC}" dt="2023-02-14T13:05:11.383" v="6" actId="20577"/>
        <pc:sldMkLst>
          <pc:docMk/>
          <pc:sldMk cId="757205356" sldId="264"/>
        </pc:sldMkLst>
        <pc:spChg chg="mod">
          <ac:chgData name="Лиза Закутасова" userId="188945c20290944b" providerId="LiveId" clId="{09F6AC45-1B19-AB4C-A3F4-B70B271816FC}" dt="2023-02-14T13:05:11.383" v="6" actId="20577"/>
          <ac:spMkLst>
            <pc:docMk/>
            <pc:sldMk cId="757205356" sldId="264"/>
            <ac:spMk id="2" creationId="{7FF12618-9E67-1DF9-0BA0-7960F16D16C1}"/>
          </ac:spMkLst>
        </pc:spChg>
        <pc:spChg chg="mod">
          <ac:chgData name="Лиза Закутасова" userId="188945c20290944b" providerId="LiveId" clId="{09F6AC45-1B19-AB4C-A3F4-B70B271816FC}" dt="2023-02-14T13:05:04.029" v="1" actId="27636"/>
          <ac:spMkLst>
            <pc:docMk/>
            <pc:sldMk cId="757205356" sldId="264"/>
            <ac:spMk id="3" creationId="{7F5F64FA-37A8-A935-00CD-461BD5301095}"/>
          </ac:spMkLst>
        </pc:spChg>
      </pc:sldChg>
      <pc:sldChg chg="modSp new">
        <pc:chgData name="Лиза Закутасова" userId="188945c20290944b" providerId="LiveId" clId="{09F6AC45-1B19-AB4C-A3F4-B70B271816FC}" dt="2023-02-14T13:06:57.938" v="32" actId="27636"/>
        <pc:sldMkLst>
          <pc:docMk/>
          <pc:sldMk cId="3766737597" sldId="265"/>
        </pc:sldMkLst>
        <pc:spChg chg="mod">
          <ac:chgData name="Лиза Закутасова" userId="188945c20290944b" providerId="LiveId" clId="{09F6AC45-1B19-AB4C-A3F4-B70B271816FC}" dt="2023-02-14T13:05:57.554" v="25" actId="20577"/>
          <ac:spMkLst>
            <pc:docMk/>
            <pc:sldMk cId="3766737597" sldId="265"/>
            <ac:spMk id="2" creationId="{AA58DEC8-72F3-9CAB-553B-4D04D24A4286}"/>
          </ac:spMkLst>
        </pc:spChg>
        <pc:spChg chg="mod">
          <ac:chgData name="Лиза Закутасова" userId="188945c20290944b" providerId="LiveId" clId="{09F6AC45-1B19-AB4C-A3F4-B70B271816FC}" dt="2023-02-14T13:06:57.938" v="32" actId="27636"/>
          <ac:spMkLst>
            <pc:docMk/>
            <pc:sldMk cId="3766737597" sldId="265"/>
            <ac:spMk id="3" creationId="{9806C739-E44E-E6AC-1CE5-5F8BE2F782E4}"/>
          </ac:spMkLst>
        </pc:spChg>
      </pc:sldChg>
      <pc:sldChg chg="addSp delSp modSp new">
        <pc:chgData name="Лиза Закутасова" userId="188945c20290944b" providerId="LiveId" clId="{09F6AC45-1B19-AB4C-A3F4-B70B271816FC}" dt="2023-02-14T13:09:35.752" v="48" actId="1076"/>
        <pc:sldMkLst>
          <pc:docMk/>
          <pc:sldMk cId="2168513324" sldId="266"/>
        </pc:sldMkLst>
        <pc:spChg chg="del">
          <ac:chgData name="Лиза Закутасова" userId="188945c20290944b" providerId="LiveId" clId="{09F6AC45-1B19-AB4C-A3F4-B70B271816FC}" dt="2023-02-14T13:08:50.903" v="34" actId="931"/>
          <ac:spMkLst>
            <pc:docMk/>
            <pc:sldMk cId="2168513324" sldId="266"/>
            <ac:spMk id="3" creationId="{2CF64103-A6EC-CC1F-3CC5-87595A7B6539}"/>
          </ac:spMkLst>
        </pc:spChg>
        <pc:spChg chg="add mod">
          <ac:chgData name="Лиза Закутасова" userId="188945c20290944b" providerId="LiveId" clId="{09F6AC45-1B19-AB4C-A3F4-B70B271816FC}" dt="2023-02-14T13:09:35.752" v="48" actId="1076"/>
          <ac:spMkLst>
            <pc:docMk/>
            <pc:sldMk cId="2168513324" sldId="266"/>
            <ac:spMk id="5" creationId="{3B737BB0-CD80-3CBF-CCB9-1F00EA284250}"/>
          </ac:spMkLst>
        </pc:spChg>
        <pc:picChg chg="add mod ord">
          <ac:chgData name="Лиза Закутасова" userId="188945c20290944b" providerId="LiveId" clId="{09F6AC45-1B19-AB4C-A3F4-B70B271816FC}" dt="2023-02-14T13:08:57.980" v="37" actId="14100"/>
          <ac:picMkLst>
            <pc:docMk/>
            <pc:sldMk cId="2168513324" sldId="266"/>
            <ac:picMk id="4" creationId="{B557C17E-7079-A7CE-0965-8D32325CE27C}"/>
          </ac:picMkLst>
        </pc:picChg>
      </pc:sldChg>
      <pc:sldChg chg="delSp modSp new">
        <pc:chgData name="Лиза Закутасова" userId="188945c20290944b" providerId="LiveId" clId="{09F6AC45-1B19-AB4C-A3F4-B70B271816FC}" dt="2023-02-14T13:10:06.945" v="55" actId="12"/>
        <pc:sldMkLst>
          <pc:docMk/>
          <pc:sldMk cId="1994515482" sldId="267"/>
        </pc:sldMkLst>
        <pc:spChg chg="del">
          <ac:chgData name="Лиза Закутасова" userId="188945c20290944b" providerId="LiveId" clId="{09F6AC45-1B19-AB4C-A3F4-B70B271816FC}" dt="2023-02-14T13:09:42.041" v="50" actId="478"/>
          <ac:spMkLst>
            <pc:docMk/>
            <pc:sldMk cId="1994515482" sldId="267"/>
            <ac:spMk id="2" creationId="{C586369F-2669-DA1D-4B02-9BBB5C8AE417}"/>
          </ac:spMkLst>
        </pc:spChg>
        <pc:spChg chg="mod">
          <ac:chgData name="Лиза Закутасова" userId="188945c20290944b" providerId="LiveId" clId="{09F6AC45-1B19-AB4C-A3F4-B70B271816FC}" dt="2023-02-14T13:10:06.945" v="55" actId="12"/>
          <ac:spMkLst>
            <pc:docMk/>
            <pc:sldMk cId="1994515482" sldId="267"/>
            <ac:spMk id="3" creationId="{6059CDC7-0C18-B408-C804-42EE1A5A22FE}"/>
          </ac:spMkLst>
        </pc:spChg>
      </pc:sldChg>
      <pc:sldChg chg="modSp new">
        <pc:chgData name="Лиза Закутасова" userId="188945c20290944b" providerId="LiveId" clId="{09F6AC45-1B19-AB4C-A3F4-B70B271816FC}" dt="2023-02-14T13:11:01.118" v="65" actId="20577"/>
        <pc:sldMkLst>
          <pc:docMk/>
          <pc:sldMk cId="1033537604" sldId="268"/>
        </pc:sldMkLst>
        <pc:spChg chg="mod">
          <ac:chgData name="Лиза Закутасова" userId="188945c20290944b" providerId="LiveId" clId="{09F6AC45-1B19-AB4C-A3F4-B70B271816FC}" dt="2023-02-14T13:11:01.118" v="65" actId="20577"/>
          <ac:spMkLst>
            <pc:docMk/>
            <pc:sldMk cId="1033537604" sldId="268"/>
            <ac:spMk id="2" creationId="{87CC1A51-2F87-BBB5-B50B-B9080838A356}"/>
          </ac:spMkLst>
        </pc:spChg>
        <pc:spChg chg="mod">
          <ac:chgData name="Лиза Закутасова" userId="188945c20290944b" providerId="LiveId" clId="{09F6AC45-1B19-AB4C-A3F4-B70B271816FC}" dt="2023-02-14T13:10:48.746" v="60" actId="27636"/>
          <ac:spMkLst>
            <pc:docMk/>
            <pc:sldMk cId="1033537604" sldId="268"/>
            <ac:spMk id="3" creationId="{5C3E21D7-F953-428D-9595-258CB6A585B8}"/>
          </ac:spMkLst>
        </pc:spChg>
      </pc:sldChg>
      <pc:sldChg chg="modSp new">
        <pc:chgData name="Лиза Закутасова" userId="188945c20290944b" providerId="LiveId" clId="{09F6AC45-1B19-AB4C-A3F4-B70B271816FC}" dt="2023-02-14T13:12:39.744" v="76" actId="12"/>
        <pc:sldMkLst>
          <pc:docMk/>
          <pc:sldMk cId="3395945049" sldId="269"/>
        </pc:sldMkLst>
        <pc:spChg chg="mod">
          <ac:chgData name="Лиза Закутасова" userId="188945c20290944b" providerId="LiveId" clId="{09F6AC45-1B19-AB4C-A3F4-B70B271816FC}" dt="2023-02-14T13:12:17.903" v="75" actId="20577"/>
          <ac:spMkLst>
            <pc:docMk/>
            <pc:sldMk cId="3395945049" sldId="269"/>
            <ac:spMk id="2" creationId="{7C22C590-0E79-E5A1-D8C7-EEBB054641F4}"/>
          </ac:spMkLst>
        </pc:spChg>
        <pc:spChg chg="mod">
          <ac:chgData name="Лиза Закутасова" userId="188945c20290944b" providerId="LiveId" clId="{09F6AC45-1B19-AB4C-A3F4-B70B271816FC}" dt="2023-02-14T13:12:39.744" v="76" actId="12"/>
          <ac:spMkLst>
            <pc:docMk/>
            <pc:sldMk cId="3395945049" sldId="269"/>
            <ac:spMk id="3" creationId="{24571500-1E95-41F7-907C-76D0620FB0F1}"/>
          </ac:spMkLst>
        </pc:spChg>
      </pc:sldChg>
      <pc:sldChg chg="modSp new">
        <pc:chgData name="Лиза Закутасова" userId="188945c20290944b" providerId="LiveId" clId="{09F6AC45-1B19-AB4C-A3F4-B70B271816FC}" dt="2023-02-14T13:13:48.136" v="87" actId="20577"/>
        <pc:sldMkLst>
          <pc:docMk/>
          <pc:sldMk cId="826241236" sldId="270"/>
        </pc:sldMkLst>
        <pc:spChg chg="mod">
          <ac:chgData name="Лиза Закутасова" userId="188945c20290944b" providerId="LiveId" clId="{09F6AC45-1B19-AB4C-A3F4-B70B271816FC}" dt="2023-02-14T13:13:48.136" v="87" actId="20577"/>
          <ac:spMkLst>
            <pc:docMk/>
            <pc:sldMk cId="826241236" sldId="270"/>
            <ac:spMk id="2" creationId="{D89415C6-BA74-20B9-D09C-E31B55169E52}"/>
          </ac:spMkLst>
        </pc:spChg>
        <pc:spChg chg="mod">
          <ac:chgData name="Лиза Закутасова" userId="188945c20290944b" providerId="LiveId" clId="{09F6AC45-1B19-AB4C-A3F4-B70B271816FC}" dt="2023-02-14T13:13:37.319" v="83" actId="22"/>
          <ac:spMkLst>
            <pc:docMk/>
            <pc:sldMk cId="826241236" sldId="270"/>
            <ac:spMk id="3" creationId="{53E724A3-633B-7FD5-4D33-904005C4831A}"/>
          </ac:spMkLst>
        </pc:spChg>
      </pc:sldChg>
      <pc:sldChg chg="modSp new">
        <pc:chgData name="Лиза Закутасова" userId="188945c20290944b" providerId="LiveId" clId="{09F6AC45-1B19-AB4C-A3F4-B70B271816FC}" dt="2023-02-14T13:18:21.681" v="106" actId="20577"/>
        <pc:sldMkLst>
          <pc:docMk/>
          <pc:sldMk cId="451246005" sldId="271"/>
        </pc:sldMkLst>
        <pc:spChg chg="mod">
          <ac:chgData name="Лиза Закутасова" userId="188945c20290944b" providerId="LiveId" clId="{09F6AC45-1B19-AB4C-A3F4-B70B271816FC}" dt="2023-02-14T13:18:21.681" v="106" actId="20577"/>
          <ac:spMkLst>
            <pc:docMk/>
            <pc:sldMk cId="451246005" sldId="271"/>
            <ac:spMk id="2" creationId="{0B93BB9D-15A3-1328-4935-526FD32F662F}"/>
          </ac:spMkLst>
        </pc:spChg>
        <pc:spChg chg="mod">
          <ac:chgData name="Лиза Закутасова" userId="188945c20290944b" providerId="LiveId" clId="{09F6AC45-1B19-AB4C-A3F4-B70B271816FC}" dt="2023-02-14T13:18:05.769" v="100" actId="20577"/>
          <ac:spMkLst>
            <pc:docMk/>
            <pc:sldMk cId="451246005" sldId="271"/>
            <ac:spMk id="3" creationId="{53EC85A4-8066-98A1-9657-3C5D25107A84}"/>
          </ac:spMkLst>
        </pc:spChg>
      </pc:sldChg>
      <pc:sldChg chg="addSp delSp modSp new">
        <pc:chgData name="Лиза Закутасова" userId="188945c20290944b" providerId="LiveId" clId="{09F6AC45-1B19-AB4C-A3F4-B70B271816FC}" dt="2023-02-15T13:58:20.179" v="315" actId="1076"/>
        <pc:sldMkLst>
          <pc:docMk/>
          <pc:sldMk cId="3172849493" sldId="272"/>
        </pc:sldMkLst>
        <pc:spChg chg="del">
          <ac:chgData name="Лиза Закутасова" userId="188945c20290944b" providerId="LiveId" clId="{09F6AC45-1B19-AB4C-A3F4-B70B271816FC}" dt="2023-02-14T13:19:19.213" v="108" actId="931"/>
          <ac:spMkLst>
            <pc:docMk/>
            <pc:sldMk cId="3172849493" sldId="272"/>
            <ac:spMk id="3" creationId="{0889BCA7-5E9A-BA6F-5DBF-0868BCEE0308}"/>
          </ac:spMkLst>
        </pc:spChg>
        <pc:spChg chg="add mod">
          <ac:chgData name="Лиза Закутасова" userId="188945c20290944b" providerId="LiveId" clId="{09F6AC45-1B19-AB4C-A3F4-B70B271816FC}" dt="2023-02-15T13:58:20.179" v="315" actId="1076"/>
          <ac:spMkLst>
            <pc:docMk/>
            <pc:sldMk cId="3172849493" sldId="272"/>
            <ac:spMk id="3" creationId="{FF3594E3-70CE-50E3-A120-3DAC98229AC7}"/>
          </ac:spMkLst>
        </pc:spChg>
        <pc:picChg chg="add mod ord">
          <ac:chgData name="Лиза Закутасова" userId="188945c20290944b" providerId="LiveId" clId="{09F6AC45-1B19-AB4C-A3F4-B70B271816FC}" dt="2023-02-14T13:19:28.712" v="111" actId="14100"/>
          <ac:picMkLst>
            <pc:docMk/>
            <pc:sldMk cId="3172849493" sldId="272"/>
            <ac:picMk id="4" creationId="{84084F3E-D526-31D0-5929-1C32A9522E03}"/>
          </ac:picMkLst>
        </pc:picChg>
      </pc:sldChg>
      <pc:sldChg chg="delSp modSp new">
        <pc:chgData name="Лиза Закутасова" userId="188945c20290944b" providerId="LiveId" clId="{09F6AC45-1B19-AB4C-A3F4-B70B271816FC}" dt="2023-02-14T13:20:52.151" v="117" actId="20577"/>
        <pc:sldMkLst>
          <pc:docMk/>
          <pc:sldMk cId="143467118" sldId="273"/>
        </pc:sldMkLst>
        <pc:spChg chg="del">
          <ac:chgData name="Лиза Закутасова" userId="188945c20290944b" providerId="LiveId" clId="{09F6AC45-1B19-AB4C-A3F4-B70B271816FC}" dt="2023-02-14T13:19:38.285" v="113" actId="478"/>
          <ac:spMkLst>
            <pc:docMk/>
            <pc:sldMk cId="143467118" sldId="273"/>
            <ac:spMk id="2" creationId="{4D9C1A04-591F-8007-0893-19649DFF7FE1}"/>
          </ac:spMkLst>
        </pc:spChg>
        <pc:spChg chg="mod">
          <ac:chgData name="Лиза Закутасова" userId="188945c20290944b" providerId="LiveId" clId="{09F6AC45-1B19-AB4C-A3F4-B70B271816FC}" dt="2023-02-14T13:20:52.151" v="117" actId="20577"/>
          <ac:spMkLst>
            <pc:docMk/>
            <pc:sldMk cId="143467118" sldId="273"/>
            <ac:spMk id="3" creationId="{9B4981EC-3676-AF31-2CC6-8414960E561A}"/>
          </ac:spMkLst>
        </pc:spChg>
      </pc:sldChg>
      <pc:sldChg chg="modSp new">
        <pc:chgData name="Лиза Закутасова" userId="188945c20290944b" providerId="LiveId" clId="{09F6AC45-1B19-AB4C-A3F4-B70B271816FC}" dt="2023-02-14T13:23:28.141" v="129" actId="20577"/>
        <pc:sldMkLst>
          <pc:docMk/>
          <pc:sldMk cId="3286572775" sldId="274"/>
        </pc:sldMkLst>
        <pc:spChg chg="mod">
          <ac:chgData name="Лиза Закутасова" userId="188945c20290944b" providerId="LiveId" clId="{09F6AC45-1B19-AB4C-A3F4-B70B271816FC}" dt="2023-02-14T13:23:28.141" v="129" actId="20577"/>
          <ac:spMkLst>
            <pc:docMk/>
            <pc:sldMk cId="3286572775" sldId="274"/>
            <ac:spMk id="2" creationId="{015EED56-85AD-0045-65F8-0206CD6813C7}"/>
          </ac:spMkLst>
        </pc:spChg>
        <pc:spChg chg="mod">
          <ac:chgData name="Лиза Закутасова" userId="188945c20290944b" providerId="LiveId" clId="{09F6AC45-1B19-AB4C-A3F4-B70B271816FC}" dt="2023-02-14T13:23:10.358" v="125" actId="12"/>
          <ac:spMkLst>
            <pc:docMk/>
            <pc:sldMk cId="3286572775" sldId="274"/>
            <ac:spMk id="3" creationId="{18F0555A-5A0D-61A5-B101-F2BC4415006C}"/>
          </ac:spMkLst>
        </pc:spChg>
      </pc:sldChg>
      <pc:sldChg chg="modSp new">
        <pc:chgData name="Лиза Закутасова" userId="188945c20290944b" providerId="LiveId" clId="{09F6AC45-1B19-AB4C-A3F4-B70B271816FC}" dt="2023-02-14T13:27:36.587" v="141" actId="20577"/>
        <pc:sldMkLst>
          <pc:docMk/>
          <pc:sldMk cId="1948871057" sldId="275"/>
        </pc:sldMkLst>
        <pc:spChg chg="mod">
          <ac:chgData name="Лиза Закутасова" userId="188945c20290944b" providerId="LiveId" clId="{09F6AC45-1B19-AB4C-A3F4-B70B271816FC}" dt="2023-02-14T13:23:53.574" v="136" actId="27636"/>
          <ac:spMkLst>
            <pc:docMk/>
            <pc:sldMk cId="1948871057" sldId="275"/>
            <ac:spMk id="2" creationId="{597B1A59-C782-D15A-0BA8-8F34F8572F77}"/>
          </ac:spMkLst>
        </pc:spChg>
        <pc:spChg chg="mod">
          <ac:chgData name="Лиза Закутасова" userId="188945c20290944b" providerId="LiveId" clId="{09F6AC45-1B19-AB4C-A3F4-B70B271816FC}" dt="2023-02-14T13:27:36.587" v="141" actId="20577"/>
          <ac:spMkLst>
            <pc:docMk/>
            <pc:sldMk cId="1948871057" sldId="275"/>
            <ac:spMk id="3" creationId="{414F77A8-B488-5D11-E42B-0BC37ABC9BAF}"/>
          </ac:spMkLst>
        </pc:spChg>
      </pc:sldChg>
      <pc:sldChg chg="modSp new">
        <pc:chgData name="Лиза Закутасова" userId="188945c20290944b" providerId="LiveId" clId="{09F6AC45-1B19-AB4C-A3F4-B70B271816FC}" dt="2023-02-15T13:36:03.154" v="151" actId="12"/>
        <pc:sldMkLst>
          <pc:docMk/>
          <pc:sldMk cId="779132768" sldId="276"/>
        </pc:sldMkLst>
        <pc:spChg chg="mod">
          <ac:chgData name="Лиза Закутасова" userId="188945c20290944b" providerId="LiveId" clId="{09F6AC45-1B19-AB4C-A3F4-B70B271816FC}" dt="2023-02-15T13:35:59.613" v="150" actId="20577"/>
          <ac:spMkLst>
            <pc:docMk/>
            <pc:sldMk cId="779132768" sldId="276"/>
            <ac:spMk id="2" creationId="{E31BB968-AFF7-E8AD-3967-C4254513C655}"/>
          </ac:spMkLst>
        </pc:spChg>
        <pc:spChg chg="mod">
          <ac:chgData name="Лиза Закутасова" userId="188945c20290944b" providerId="LiveId" clId="{09F6AC45-1B19-AB4C-A3F4-B70B271816FC}" dt="2023-02-15T13:36:03.154" v="151" actId="12"/>
          <ac:spMkLst>
            <pc:docMk/>
            <pc:sldMk cId="779132768" sldId="276"/>
            <ac:spMk id="3" creationId="{435578E4-6FF3-1540-73AD-235E8628BA00}"/>
          </ac:spMkLst>
        </pc:spChg>
      </pc:sldChg>
      <pc:sldChg chg="modSp new">
        <pc:chgData name="Лиза Закутасова" userId="188945c20290944b" providerId="LiveId" clId="{09F6AC45-1B19-AB4C-A3F4-B70B271816FC}" dt="2023-02-15T13:37:53.216" v="168" actId="1076"/>
        <pc:sldMkLst>
          <pc:docMk/>
          <pc:sldMk cId="1561677449" sldId="277"/>
        </pc:sldMkLst>
        <pc:spChg chg="mod">
          <ac:chgData name="Лиза Закутасова" userId="188945c20290944b" providerId="LiveId" clId="{09F6AC45-1B19-AB4C-A3F4-B70B271816FC}" dt="2023-02-15T13:37:48.333" v="166" actId="27636"/>
          <ac:spMkLst>
            <pc:docMk/>
            <pc:sldMk cId="1561677449" sldId="277"/>
            <ac:spMk id="2" creationId="{3CFA2283-827A-704E-B685-C58786BCFFF5}"/>
          </ac:spMkLst>
        </pc:spChg>
        <pc:spChg chg="mod">
          <ac:chgData name="Лиза Закутасова" userId="188945c20290944b" providerId="LiveId" clId="{09F6AC45-1B19-AB4C-A3F4-B70B271816FC}" dt="2023-02-15T13:37:53.216" v="168" actId="1076"/>
          <ac:spMkLst>
            <pc:docMk/>
            <pc:sldMk cId="1561677449" sldId="277"/>
            <ac:spMk id="3" creationId="{F50B46D2-0DF4-3095-7CA9-896E9B2DF1EC}"/>
          </ac:spMkLst>
        </pc:spChg>
      </pc:sldChg>
      <pc:sldChg chg="addSp delSp modSp new">
        <pc:chgData name="Лиза Закутасова" userId="188945c20290944b" providerId="LiveId" clId="{09F6AC45-1B19-AB4C-A3F4-B70B271816FC}" dt="2023-02-15T13:42:45.452" v="192" actId="1076"/>
        <pc:sldMkLst>
          <pc:docMk/>
          <pc:sldMk cId="4176708565" sldId="278"/>
        </pc:sldMkLst>
        <pc:spChg chg="del">
          <ac:chgData name="Лиза Закутасова" userId="188945c20290944b" providerId="LiveId" clId="{09F6AC45-1B19-AB4C-A3F4-B70B271816FC}" dt="2023-02-15T13:41:15.415" v="170" actId="931"/>
          <ac:spMkLst>
            <pc:docMk/>
            <pc:sldMk cId="4176708565" sldId="278"/>
            <ac:spMk id="3" creationId="{86D1F72E-68E6-5F5A-2735-2F80C9959C5A}"/>
          </ac:spMkLst>
        </pc:spChg>
        <pc:spChg chg="add mod">
          <ac:chgData name="Лиза Закутасова" userId="188945c20290944b" providerId="LiveId" clId="{09F6AC45-1B19-AB4C-A3F4-B70B271816FC}" dt="2023-02-15T13:42:45.452" v="192" actId="1076"/>
          <ac:spMkLst>
            <pc:docMk/>
            <pc:sldMk cId="4176708565" sldId="278"/>
            <ac:spMk id="5" creationId="{35612076-28CC-7A3C-5E16-076C878FAE39}"/>
          </ac:spMkLst>
        </pc:spChg>
        <pc:picChg chg="add mod ord">
          <ac:chgData name="Лиза Закутасова" userId="188945c20290944b" providerId="LiveId" clId="{09F6AC45-1B19-AB4C-A3F4-B70B271816FC}" dt="2023-02-15T13:41:21.980" v="173" actId="14100"/>
          <ac:picMkLst>
            <pc:docMk/>
            <pc:sldMk cId="4176708565" sldId="278"/>
            <ac:picMk id="4" creationId="{46F3FED6-4243-477C-8E01-14067BE3676A}"/>
          </ac:picMkLst>
        </pc:picChg>
      </pc:sldChg>
      <pc:sldChg chg="delSp modSp new">
        <pc:chgData name="Лиза Закутасова" userId="188945c20290944b" providerId="LiveId" clId="{09F6AC45-1B19-AB4C-A3F4-B70B271816FC}" dt="2023-02-15T13:41:53.057" v="179" actId="12"/>
        <pc:sldMkLst>
          <pc:docMk/>
          <pc:sldMk cId="3802327847" sldId="279"/>
        </pc:sldMkLst>
        <pc:spChg chg="del">
          <ac:chgData name="Лиза Закутасова" userId="188945c20290944b" providerId="LiveId" clId="{09F6AC45-1B19-AB4C-A3F4-B70B271816FC}" dt="2023-02-15T13:41:32.386" v="175" actId="478"/>
          <ac:spMkLst>
            <pc:docMk/>
            <pc:sldMk cId="3802327847" sldId="279"/>
            <ac:spMk id="2" creationId="{589DA8B0-CD6E-893D-E16F-850864F94776}"/>
          </ac:spMkLst>
        </pc:spChg>
        <pc:spChg chg="mod">
          <ac:chgData name="Лиза Закутасова" userId="188945c20290944b" providerId="LiveId" clId="{09F6AC45-1B19-AB4C-A3F4-B70B271816FC}" dt="2023-02-15T13:41:53.057" v="179" actId="12"/>
          <ac:spMkLst>
            <pc:docMk/>
            <pc:sldMk cId="3802327847" sldId="279"/>
            <ac:spMk id="3" creationId="{6B5697C5-14ED-6732-7FA0-0C4EC3F05481}"/>
          </ac:spMkLst>
        </pc:spChg>
      </pc:sldChg>
      <pc:sldChg chg="addSp delSp modSp new">
        <pc:chgData name="Лиза Закутасова" userId="188945c20290944b" providerId="LiveId" clId="{09F6AC45-1B19-AB4C-A3F4-B70B271816FC}" dt="2023-02-15T13:46:59.173" v="219" actId="1076"/>
        <pc:sldMkLst>
          <pc:docMk/>
          <pc:sldMk cId="1291660855" sldId="280"/>
        </pc:sldMkLst>
        <pc:spChg chg="del">
          <ac:chgData name="Лиза Закутасова" userId="188945c20290944b" providerId="LiveId" clId="{09F6AC45-1B19-AB4C-A3F4-B70B271816FC}" dt="2023-02-15T13:45:38.771" v="194" actId="931"/>
          <ac:spMkLst>
            <pc:docMk/>
            <pc:sldMk cId="1291660855" sldId="280"/>
            <ac:spMk id="3" creationId="{99477C99-FA08-5061-D00A-BFECB36F3695}"/>
          </ac:spMkLst>
        </pc:spChg>
        <pc:spChg chg="add del mod">
          <ac:chgData name="Лиза Закутасова" userId="188945c20290944b" providerId="LiveId" clId="{09F6AC45-1B19-AB4C-A3F4-B70B271816FC}" dt="2023-02-15T13:46:05.970" v="200" actId="931"/>
          <ac:spMkLst>
            <pc:docMk/>
            <pc:sldMk cId="1291660855" sldId="280"/>
            <ac:spMk id="6" creationId="{7971DF57-9D9B-88F8-8587-185134ACC1AB}"/>
          </ac:spMkLst>
        </pc:spChg>
        <pc:spChg chg="add mod">
          <ac:chgData name="Лиза Закутасова" userId="188945c20290944b" providerId="LiveId" clId="{09F6AC45-1B19-AB4C-A3F4-B70B271816FC}" dt="2023-02-15T13:46:59.173" v="219" actId="1076"/>
          <ac:spMkLst>
            <pc:docMk/>
            <pc:sldMk cId="1291660855" sldId="280"/>
            <ac:spMk id="8" creationId="{A7C6D598-DB6A-ECDB-7DC2-696C935C2F10}"/>
          </ac:spMkLst>
        </pc:spChg>
        <pc:picChg chg="add del mod ord">
          <ac:chgData name="Лиза Закутасова" userId="188945c20290944b" providerId="LiveId" clId="{09F6AC45-1B19-AB4C-A3F4-B70B271816FC}" dt="2023-02-15T13:45:54.368" v="199" actId="21"/>
          <ac:picMkLst>
            <pc:docMk/>
            <pc:sldMk cId="1291660855" sldId="280"/>
            <ac:picMk id="4" creationId="{61C5D58E-94F8-6145-7AE9-3F9D691E496A}"/>
          </ac:picMkLst>
        </pc:picChg>
        <pc:picChg chg="add mod ord">
          <ac:chgData name="Лиза Закутасова" userId="188945c20290944b" providerId="LiveId" clId="{09F6AC45-1B19-AB4C-A3F4-B70B271816FC}" dt="2023-02-15T13:46:20.001" v="206" actId="14100"/>
          <ac:picMkLst>
            <pc:docMk/>
            <pc:sldMk cId="1291660855" sldId="280"/>
            <ac:picMk id="7" creationId="{E265B634-E28D-30C1-9582-8BC130F31EA5}"/>
          </ac:picMkLst>
        </pc:picChg>
      </pc:sldChg>
      <pc:sldChg chg="addSp delSp modSp new">
        <pc:chgData name="Лиза Закутасова" userId="188945c20290944b" providerId="LiveId" clId="{09F6AC45-1B19-AB4C-A3F4-B70B271816FC}" dt="2023-02-15T13:49:01.482" v="236" actId="12"/>
        <pc:sldMkLst>
          <pc:docMk/>
          <pc:sldMk cId="497663948" sldId="281"/>
        </pc:sldMkLst>
        <pc:spChg chg="del">
          <ac:chgData name="Лиза Закутасова" userId="188945c20290944b" providerId="LiveId" clId="{09F6AC45-1B19-AB4C-A3F4-B70B271816FC}" dt="2023-02-15T13:47:04.881" v="221" actId="478"/>
          <ac:spMkLst>
            <pc:docMk/>
            <pc:sldMk cId="497663948" sldId="281"/>
            <ac:spMk id="2" creationId="{105662C2-CD98-98EC-A62C-132092C2A877}"/>
          </ac:spMkLst>
        </pc:spChg>
        <pc:spChg chg="del mod">
          <ac:chgData name="Лиза Закутасова" userId="188945c20290944b" providerId="LiveId" clId="{09F6AC45-1B19-AB4C-A3F4-B70B271816FC}" dt="2023-02-15T13:47:10.714" v="223" actId="22"/>
          <ac:spMkLst>
            <pc:docMk/>
            <pc:sldMk cId="497663948" sldId="281"/>
            <ac:spMk id="3" creationId="{1A40639F-327E-5142-6928-4F3EABC80307}"/>
          </ac:spMkLst>
        </pc:spChg>
        <pc:spChg chg="add mod">
          <ac:chgData name="Лиза Закутасова" userId="188945c20290944b" providerId="LiveId" clId="{09F6AC45-1B19-AB4C-A3F4-B70B271816FC}" dt="2023-02-15T13:49:01.482" v="236" actId="12"/>
          <ac:spMkLst>
            <pc:docMk/>
            <pc:sldMk cId="497663948" sldId="281"/>
            <ac:spMk id="7" creationId="{60927795-CB6A-951A-4D3E-57A64E8B0402}"/>
          </ac:spMkLst>
        </pc:spChg>
        <pc:picChg chg="add del mod">
          <ac:chgData name="Лиза Закутасова" userId="188945c20290944b" providerId="LiveId" clId="{09F6AC45-1B19-AB4C-A3F4-B70B271816FC}" dt="2023-02-15T13:47:14.717" v="224" actId="21"/>
          <ac:picMkLst>
            <pc:docMk/>
            <pc:sldMk cId="497663948" sldId="281"/>
            <ac:picMk id="5" creationId="{AC86A9AF-0A98-567A-7FA7-34353F29EA35}"/>
          </ac:picMkLst>
        </pc:picChg>
      </pc:sldChg>
      <pc:sldChg chg="modSp new">
        <pc:chgData name="Лиза Закутасова" userId="188945c20290944b" providerId="LiveId" clId="{09F6AC45-1B19-AB4C-A3F4-B70B271816FC}" dt="2023-02-15T13:50:05.996" v="248" actId="20577"/>
        <pc:sldMkLst>
          <pc:docMk/>
          <pc:sldMk cId="2568871346" sldId="282"/>
        </pc:sldMkLst>
        <pc:spChg chg="mod">
          <ac:chgData name="Лиза Закутасова" userId="188945c20290944b" providerId="LiveId" clId="{09F6AC45-1B19-AB4C-A3F4-B70B271816FC}" dt="2023-02-15T13:50:05.996" v="248" actId="20577"/>
          <ac:spMkLst>
            <pc:docMk/>
            <pc:sldMk cId="2568871346" sldId="282"/>
            <ac:spMk id="2" creationId="{9B481B55-CAEC-097B-6FB3-FF7B1467D497}"/>
          </ac:spMkLst>
        </pc:spChg>
        <pc:spChg chg="mod">
          <ac:chgData name="Лиза Закутасова" userId="188945c20290944b" providerId="LiveId" clId="{09F6AC45-1B19-AB4C-A3F4-B70B271816FC}" dt="2023-02-15T13:49:52.539" v="243" actId="27636"/>
          <ac:spMkLst>
            <pc:docMk/>
            <pc:sldMk cId="2568871346" sldId="282"/>
            <ac:spMk id="3" creationId="{8F5A64F6-E69E-DDB8-C49C-84A8536B358B}"/>
          </ac:spMkLst>
        </pc:spChg>
      </pc:sldChg>
      <pc:sldChg chg="modSp new">
        <pc:chgData name="Лиза Закутасова" userId="188945c20290944b" providerId="LiveId" clId="{09F6AC45-1B19-AB4C-A3F4-B70B271816FC}" dt="2023-02-15T13:51:17.304" v="259" actId="20577"/>
        <pc:sldMkLst>
          <pc:docMk/>
          <pc:sldMk cId="1434982670" sldId="283"/>
        </pc:sldMkLst>
        <pc:spChg chg="mod">
          <ac:chgData name="Лиза Закутасова" userId="188945c20290944b" providerId="LiveId" clId="{09F6AC45-1B19-AB4C-A3F4-B70B271816FC}" dt="2023-02-15T13:51:17.304" v="259" actId="20577"/>
          <ac:spMkLst>
            <pc:docMk/>
            <pc:sldMk cId="1434982670" sldId="283"/>
            <ac:spMk id="2" creationId="{579306CD-BDF6-37DC-8193-2A71D13050D8}"/>
          </ac:spMkLst>
        </pc:spChg>
        <pc:spChg chg="mod">
          <ac:chgData name="Лиза Закутасова" userId="188945c20290944b" providerId="LiveId" clId="{09F6AC45-1B19-AB4C-A3F4-B70B271816FC}" dt="2023-02-15T13:51:07.809" v="256" actId="27636"/>
          <ac:spMkLst>
            <pc:docMk/>
            <pc:sldMk cId="1434982670" sldId="283"/>
            <ac:spMk id="3" creationId="{51362195-66EA-9D33-2E53-7D7DDC28C23F}"/>
          </ac:spMkLst>
        </pc:spChg>
      </pc:sldChg>
      <pc:sldChg chg="modSp new">
        <pc:chgData name="Лиза Закутасова" userId="188945c20290944b" providerId="LiveId" clId="{09F6AC45-1B19-AB4C-A3F4-B70B271816FC}" dt="2023-02-15T13:53:05.871" v="273" actId="20577"/>
        <pc:sldMkLst>
          <pc:docMk/>
          <pc:sldMk cId="3164747386" sldId="284"/>
        </pc:sldMkLst>
        <pc:spChg chg="mod">
          <ac:chgData name="Лиза Закутасова" userId="188945c20290944b" providerId="LiveId" clId="{09F6AC45-1B19-AB4C-A3F4-B70B271816FC}" dt="2023-02-15T13:53:05.871" v="273" actId="20577"/>
          <ac:spMkLst>
            <pc:docMk/>
            <pc:sldMk cId="3164747386" sldId="284"/>
            <ac:spMk id="2" creationId="{EE34CC2F-C48C-9D82-586A-E7CB2FA1CDDA}"/>
          </ac:spMkLst>
        </pc:spChg>
        <pc:spChg chg="mod">
          <ac:chgData name="Лиза Закутасова" userId="188945c20290944b" providerId="LiveId" clId="{09F6AC45-1B19-AB4C-A3F4-B70B271816FC}" dt="2023-02-15T13:52:51.810" v="269" actId="27636"/>
          <ac:spMkLst>
            <pc:docMk/>
            <pc:sldMk cId="3164747386" sldId="284"/>
            <ac:spMk id="3" creationId="{C7741E5D-9125-639C-B833-EEF65333E17A}"/>
          </ac:spMkLst>
        </pc:spChg>
      </pc:sldChg>
      <pc:sldChg chg="modSp new">
        <pc:chgData name="Лиза Закутасова" userId="188945c20290944b" providerId="LiveId" clId="{09F6AC45-1B19-AB4C-A3F4-B70B271816FC}" dt="2023-02-15T13:53:49.624" v="281" actId="12"/>
        <pc:sldMkLst>
          <pc:docMk/>
          <pc:sldMk cId="2565105728" sldId="285"/>
        </pc:sldMkLst>
        <pc:spChg chg="mod">
          <ac:chgData name="Лиза Закутасова" userId="188945c20290944b" providerId="LiveId" clId="{09F6AC45-1B19-AB4C-A3F4-B70B271816FC}" dt="2023-02-15T13:53:42.406" v="280" actId="20577"/>
          <ac:spMkLst>
            <pc:docMk/>
            <pc:sldMk cId="2565105728" sldId="285"/>
            <ac:spMk id="2" creationId="{4FB04E48-D951-1494-0EC8-49D5767D9E91}"/>
          </ac:spMkLst>
        </pc:spChg>
        <pc:spChg chg="mod">
          <ac:chgData name="Лиза Закутасова" userId="188945c20290944b" providerId="LiveId" clId="{09F6AC45-1B19-AB4C-A3F4-B70B271816FC}" dt="2023-02-15T13:53:49.624" v="281" actId="12"/>
          <ac:spMkLst>
            <pc:docMk/>
            <pc:sldMk cId="2565105728" sldId="285"/>
            <ac:spMk id="3" creationId="{F9EBFEBB-F4ED-977F-C3C4-651366A315DA}"/>
          </ac:spMkLst>
        </pc:spChg>
      </pc:sldChg>
      <pc:sldChg chg="addSp delSp modSp new">
        <pc:chgData name="Лиза Закутасова" userId="188945c20290944b" providerId="LiveId" clId="{09F6AC45-1B19-AB4C-A3F4-B70B271816FC}" dt="2023-02-15T14:05:02.517" v="348" actId="1076"/>
        <pc:sldMkLst>
          <pc:docMk/>
          <pc:sldMk cId="2920424422" sldId="286"/>
        </pc:sldMkLst>
        <pc:spChg chg="del">
          <ac:chgData name="Лиза Закутасова" userId="188945c20290944b" providerId="LiveId" clId="{09F6AC45-1B19-AB4C-A3F4-B70B271816FC}" dt="2023-02-15T14:03:04.188" v="323" actId="931"/>
          <ac:spMkLst>
            <pc:docMk/>
            <pc:sldMk cId="2920424422" sldId="286"/>
            <ac:spMk id="3" creationId="{ADD8D989-523C-DED0-28CA-C369E6CA38CB}"/>
          </ac:spMkLst>
        </pc:spChg>
        <pc:spChg chg="add mod">
          <ac:chgData name="Лиза Закутасова" userId="188945c20290944b" providerId="LiveId" clId="{09F6AC45-1B19-AB4C-A3F4-B70B271816FC}" dt="2023-02-15T14:05:02.517" v="348" actId="1076"/>
          <ac:spMkLst>
            <pc:docMk/>
            <pc:sldMk cId="2920424422" sldId="286"/>
            <ac:spMk id="5" creationId="{07379A43-0943-4B54-B26B-8C69DD813652}"/>
          </ac:spMkLst>
        </pc:spChg>
        <pc:picChg chg="add mod ord">
          <ac:chgData name="Лиза Закутасова" userId="188945c20290944b" providerId="LiveId" clId="{09F6AC45-1B19-AB4C-A3F4-B70B271816FC}" dt="2023-02-15T14:03:51.673" v="326" actId="14100"/>
          <ac:picMkLst>
            <pc:docMk/>
            <pc:sldMk cId="2920424422" sldId="286"/>
            <ac:picMk id="4" creationId="{A3C416AE-1994-27D2-764C-7D31A79F2647}"/>
          </ac:picMkLst>
        </pc:picChg>
      </pc:sldChg>
      <pc:sldChg chg="new del">
        <pc:chgData name="Лиза Закутасова" userId="188945c20290944b" providerId="LiveId" clId="{09F6AC45-1B19-AB4C-A3F4-B70B271816FC}" dt="2023-02-15T13:57:09.042" v="295" actId="2696"/>
        <pc:sldMkLst>
          <pc:docMk/>
          <pc:sldMk cId="2531793493" sldId="287"/>
        </pc:sldMkLst>
      </pc:sldChg>
      <pc:sldChg chg="addSp delSp modSp new del">
        <pc:chgData name="Лиза Закутасова" userId="188945c20290944b" providerId="LiveId" clId="{09F6AC45-1B19-AB4C-A3F4-B70B271816FC}" dt="2023-02-15T13:59:26.304" v="322" actId="2696"/>
        <pc:sldMkLst>
          <pc:docMk/>
          <pc:sldMk cId="4248948165" sldId="287"/>
        </pc:sldMkLst>
        <pc:spChg chg="del">
          <ac:chgData name="Лиза Закутасова" userId="188945c20290944b" providerId="LiveId" clId="{09F6AC45-1B19-AB4C-A3F4-B70B271816FC}" dt="2023-02-15T13:58:56.760" v="317" actId="931"/>
          <ac:spMkLst>
            <pc:docMk/>
            <pc:sldMk cId="4248948165" sldId="287"/>
            <ac:spMk id="3" creationId="{4E4DD6C1-5AD3-025B-0890-2B1D43F7D0BD}"/>
          </ac:spMkLst>
        </pc:spChg>
        <pc:spChg chg="add mod">
          <ac:chgData name="Лиза Закутасова" userId="188945c20290944b" providerId="LiveId" clId="{09F6AC45-1B19-AB4C-A3F4-B70B271816FC}" dt="2023-02-15T13:59:22.576" v="321" actId="21"/>
          <ac:spMkLst>
            <pc:docMk/>
            <pc:sldMk cId="4248948165" sldId="287"/>
            <ac:spMk id="6" creationId="{5AA74F38-57B9-2A00-D2B4-942041A02AFB}"/>
          </ac:spMkLst>
        </pc:spChg>
        <pc:picChg chg="add del mod ord">
          <ac:chgData name="Лиза Закутасова" userId="188945c20290944b" providerId="LiveId" clId="{09F6AC45-1B19-AB4C-A3F4-B70B271816FC}" dt="2023-02-15T13:59:22.576" v="321" actId="21"/>
          <ac:picMkLst>
            <pc:docMk/>
            <pc:sldMk cId="4248948165" sldId="287"/>
            <ac:picMk id="4" creationId="{1AE5BC8C-6053-5C3E-28A1-1DEC098E0871}"/>
          </ac:picMkLst>
        </pc:picChg>
      </pc:sldChg>
    </pc:docChg>
  </pc:docChgLst>
  <pc:docChgLst>
    <pc:chgData name="Лиза Закутасова" userId="188945c20290944b" providerId="LiveId" clId="{B826BE52-E91D-6847-ADAF-CE2F577535B7}"/>
    <pc:docChg chg="custSel addSld modSld addMainMaster delMainMaster">
      <pc:chgData name="Лиза Закутасова" userId="188945c20290944b" providerId="LiveId" clId="{B826BE52-E91D-6847-ADAF-CE2F577535B7}" dt="2023-02-13T15:30:43.177" v="151" actId="20577"/>
      <pc:docMkLst>
        <pc:docMk/>
      </pc:docMkLst>
      <pc:sldChg chg="addSp modSp">
        <pc:chgData name="Лиза Закутасова" userId="188945c20290944b" providerId="LiveId" clId="{B826BE52-E91D-6847-ADAF-CE2F577535B7}" dt="2023-02-13T15:17:03.089" v="52" actId="1076"/>
        <pc:sldMkLst>
          <pc:docMk/>
          <pc:sldMk cId="1166024926" sldId="256"/>
        </pc:sldMkLst>
        <pc:spChg chg="add mod">
          <ac:chgData name="Лиза Закутасова" userId="188945c20290944b" providerId="LiveId" clId="{B826BE52-E91D-6847-ADAF-CE2F577535B7}" dt="2023-02-13T15:16:01.242" v="32" actId="122"/>
          <ac:spMkLst>
            <pc:docMk/>
            <pc:sldMk cId="1166024926" sldId="256"/>
            <ac:spMk id="5" creationId="{BE0BE5EC-AB8B-751A-59A0-58DB043B162A}"/>
          </ac:spMkLst>
        </pc:spChg>
        <pc:spChg chg="add mod">
          <ac:chgData name="Лиза Закутасова" userId="188945c20290944b" providerId="LiveId" clId="{B826BE52-E91D-6847-ADAF-CE2F577535B7}" dt="2023-02-13T15:17:03.089" v="52" actId="1076"/>
          <ac:spMkLst>
            <pc:docMk/>
            <pc:sldMk cId="1166024926" sldId="256"/>
            <ac:spMk id="6" creationId="{12C31713-FF63-FA49-5201-53242400B08D}"/>
          </ac:spMkLst>
        </pc:spChg>
        <pc:picChg chg="add mod">
          <ac:chgData name="Лиза Закутасова" userId="188945c20290944b" providerId="LiveId" clId="{B826BE52-E91D-6847-ADAF-CE2F577535B7}" dt="2023-02-13T15:15:02.256" v="3" actId="14100"/>
          <ac:picMkLst>
            <pc:docMk/>
            <pc:sldMk cId="1166024926" sldId="256"/>
            <ac:picMk id="4" creationId="{137313FD-906A-95C4-882A-36DE49A9275C}"/>
          </ac:picMkLst>
        </pc:picChg>
      </pc:sldChg>
      <pc:sldChg chg="delSp modSp new">
        <pc:chgData name="Лиза Закутасова" userId="188945c20290944b" providerId="LiveId" clId="{B826BE52-E91D-6847-ADAF-CE2F577535B7}" dt="2023-02-13T15:20:21.706" v="68" actId="255"/>
        <pc:sldMkLst>
          <pc:docMk/>
          <pc:sldMk cId="3853912512" sldId="257"/>
        </pc:sldMkLst>
        <pc:spChg chg="del">
          <ac:chgData name="Лиза Закутасова" userId="188945c20290944b" providerId="LiveId" clId="{B826BE52-E91D-6847-ADAF-CE2F577535B7}" dt="2023-02-13T15:17:47.421" v="55" actId="478"/>
          <ac:spMkLst>
            <pc:docMk/>
            <pc:sldMk cId="3853912512" sldId="257"/>
            <ac:spMk id="2" creationId="{A99DB650-E006-68BC-BC3D-3FED6A2666EE}"/>
          </ac:spMkLst>
        </pc:spChg>
        <pc:spChg chg="mod">
          <ac:chgData name="Лиза Закутасова" userId="188945c20290944b" providerId="LiveId" clId="{B826BE52-E91D-6847-ADAF-CE2F577535B7}" dt="2023-02-13T15:20:21.706" v="68" actId="255"/>
          <ac:spMkLst>
            <pc:docMk/>
            <pc:sldMk cId="3853912512" sldId="257"/>
            <ac:spMk id="3" creationId="{12FB16E4-8DCB-5C1B-340A-00258C9C6429}"/>
          </ac:spMkLst>
        </pc:spChg>
      </pc:sldChg>
      <pc:sldChg chg="delSp modSp new">
        <pc:chgData name="Лиза Закутасова" userId="188945c20290944b" providerId="LiveId" clId="{B826BE52-E91D-6847-ADAF-CE2F577535B7}" dt="2023-02-13T15:19:53.337" v="67" actId="255"/>
        <pc:sldMkLst>
          <pc:docMk/>
          <pc:sldMk cId="2232068036" sldId="258"/>
        </pc:sldMkLst>
        <pc:spChg chg="del">
          <ac:chgData name="Лиза Закутасова" userId="188945c20290944b" providerId="LiveId" clId="{B826BE52-E91D-6847-ADAF-CE2F577535B7}" dt="2023-02-13T15:19:13.332" v="59" actId="478"/>
          <ac:spMkLst>
            <pc:docMk/>
            <pc:sldMk cId="2232068036" sldId="258"/>
            <ac:spMk id="2" creationId="{B999AC82-6B8F-08EB-907F-40886B7B770E}"/>
          </ac:spMkLst>
        </pc:spChg>
        <pc:spChg chg="mod">
          <ac:chgData name="Лиза Закутасова" userId="188945c20290944b" providerId="LiveId" clId="{B826BE52-E91D-6847-ADAF-CE2F577535B7}" dt="2023-02-13T15:19:53.337" v="67" actId="255"/>
          <ac:spMkLst>
            <pc:docMk/>
            <pc:sldMk cId="2232068036" sldId="258"/>
            <ac:spMk id="3" creationId="{6B920850-C463-4A2D-3A08-713A9C04904E}"/>
          </ac:spMkLst>
        </pc:spChg>
      </pc:sldChg>
      <pc:sldChg chg="addSp delSp modSp new">
        <pc:chgData name="Лиза Закутасова" userId="188945c20290944b" providerId="LiveId" clId="{B826BE52-E91D-6847-ADAF-CE2F577535B7}" dt="2023-02-13T15:22:00.244" v="97" actId="1076"/>
        <pc:sldMkLst>
          <pc:docMk/>
          <pc:sldMk cId="2339418676" sldId="259"/>
        </pc:sldMkLst>
        <pc:spChg chg="del">
          <ac:chgData name="Лиза Закутасова" userId="188945c20290944b" providerId="LiveId" clId="{B826BE52-E91D-6847-ADAF-CE2F577535B7}" dt="2023-02-13T15:20:44.254" v="70" actId="931"/>
          <ac:spMkLst>
            <pc:docMk/>
            <pc:sldMk cId="2339418676" sldId="259"/>
            <ac:spMk id="3" creationId="{5756E57E-65C8-1095-98F6-05235833FF36}"/>
          </ac:spMkLst>
        </pc:spChg>
        <pc:spChg chg="add mod">
          <ac:chgData name="Лиза Закутасова" userId="188945c20290944b" providerId="LiveId" clId="{B826BE52-E91D-6847-ADAF-CE2F577535B7}" dt="2023-02-13T15:22:00.244" v="97" actId="1076"/>
          <ac:spMkLst>
            <pc:docMk/>
            <pc:sldMk cId="2339418676" sldId="259"/>
            <ac:spMk id="5" creationId="{AC35C5FA-B159-3EAC-4B3A-3D04CF8C557B}"/>
          </ac:spMkLst>
        </pc:spChg>
        <pc:picChg chg="add mod ord">
          <ac:chgData name="Лиза Закутасова" userId="188945c20290944b" providerId="LiveId" clId="{B826BE52-E91D-6847-ADAF-CE2F577535B7}" dt="2023-02-13T15:20:53.542" v="73" actId="14100"/>
          <ac:picMkLst>
            <pc:docMk/>
            <pc:sldMk cId="2339418676" sldId="259"/>
            <ac:picMk id="4" creationId="{9B5FF184-BA78-7327-5A02-1468F5F8EE1E}"/>
          </ac:picMkLst>
        </pc:picChg>
      </pc:sldChg>
      <pc:sldChg chg="delSp modSp new">
        <pc:chgData name="Лиза Закутасова" userId="188945c20290944b" providerId="LiveId" clId="{B826BE52-E91D-6847-ADAF-CE2F577535B7}" dt="2023-02-13T15:23:03.714" v="103" actId="12"/>
        <pc:sldMkLst>
          <pc:docMk/>
          <pc:sldMk cId="1028388624" sldId="260"/>
        </pc:sldMkLst>
        <pc:spChg chg="del">
          <ac:chgData name="Лиза Закутасова" userId="188945c20290944b" providerId="LiveId" clId="{B826BE52-E91D-6847-ADAF-CE2F577535B7}" dt="2023-02-13T15:22:08.551" v="99" actId="478"/>
          <ac:spMkLst>
            <pc:docMk/>
            <pc:sldMk cId="1028388624" sldId="260"/>
            <ac:spMk id="2" creationId="{3D77F10A-0C08-7AC3-470D-673EF1606214}"/>
          </ac:spMkLst>
        </pc:spChg>
        <pc:spChg chg="mod">
          <ac:chgData name="Лиза Закутасова" userId="188945c20290944b" providerId="LiveId" clId="{B826BE52-E91D-6847-ADAF-CE2F577535B7}" dt="2023-02-13T15:23:03.714" v="103" actId="12"/>
          <ac:spMkLst>
            <pc:docMk/>
            <pc:sldMk cId="1028388624" sldId="260"/>
            <ac:spMk id="3" creationId="{4111B9B2-9CCC-E732-0212-1439F7034768}"/>
          </ac:spMkLst>
        </pc:spChg>
      </pc:sldChg>
      <pc:sldChg chg="addSp delSp modSp new">
        <pc:chgData name="Лиза Закутасова" userId="188945c20290944b" providerId="LiveId" clId="{B826BE52-E91D-6847-ADAF-CE2F577535B7}" dt="2023-02-13T15:24:47.518" v="122" actId="478"/>
        <pc:sldMkLst>
          <pc:docMk/>
          <pc:sldMk cId="3108268657" sldId="261"/>
        </pc:sldMkLst>
        <pc:spChg chg="del">
          <ac:chgData name="Лиза Закутасова" userId="188945c20290944b" providerId="LiveId" clId="{B826BE52-E91D-6847-ADAF-CE2F577535B7}" dt="2023-02-13T15:24:47.518" v="122" actId="478"/>
          <ac:spMkLst>
            <pc:docMk/>
            <pc:sldMk cId="3108268657" sldId="261"/>
            <ac:spMk id="2" creationId="{089A2054-04C6-9747-73CF-BD9DC198EBEF}"/>
          </ac:spMkLst>
        </pc:spChg>
        <pc:spChg chg="del">
          <ac:chgData name="Лиза Закутасова" userId="188945c20290944b" providerId="LiveId" clId="{B826BE52-E91D-6847-ADAF-CE2F577535B7}" dt="2023-02-13T15:23:29.310" v="105" actId="931"/>
          <ac:spMkLst>
            <pc:docMk/>
            <pc:sldMk cId="3108268657" sldId="261"/>
            <ac:spMk id="3" creationId="{FF2F2B2A-5415-E13D-4D0A-8F895F7C3564}"/>
          </ac:spMkLst>
        </pc:spChg>
        <pc:picChg chg="add mod ord">
          <ac:chgData name="Лиза Закутасова" userId="188945c20290944b" providerId="LiveId" clId="{B826BE52-E91D-6847-ADAF-CE2F577535B7}" dt="2023-02-13T15:23:53.120" v="113" actId="1076"/>
          <ac:picMkLst>
            <pc:docMk/>
            <pc:sldMk cId="3108268657" sldId="261"/>
            <ac:picMk id="4" creationId="{9C9274ED-76F8-8FFE-31F8-3BC81443B3AE}"/>
          </ac:picMkLst>
        </pc:picChg>
        <pc:picChg chg="add mod">
          <ac:chgData name="Лиза Закутасова" userId="188945c20290944b" providerId="LiveId" clId="{B826BE52-E91D-6847-ADAF-CE2F577535B7}" dt="2023-02-13T15:24:41.852" v="121" actId="1076"/>
          <ac:picMkLst>
            <pc:docMk/>
            <pc:sldMk cId="3108268657" sldId="261"/>
            <ac:picMk id="5" creationId="{14566972-0CE4-8256-64DB-833FE8CD843A}"/>
          </ac:picMkLst>
        </pc:picChg>
      </pc:sldChg>
      <pc:sldChg chg="modSp new">
        <pc:chgData name="Лиза Закутасова" userId="188945c20290944b" providerId="LiveId" clId="{B826BE52-E91D-6847-ADAF-CE2F577535B7}" dt="2023-02-13T15:27:43.231" v="138" actId="13900"/>
        <pc:sldMkLst>
          <pc:docMk/>
          <pc:sldMk cId="3526473953" sldId="262"/>
        </pc:sldMkLst>
        <pc:spChg chg="mod">
          <ac:chgData name="Лиза Закутасова" userId="188945c20290944b" providerId="LiveId" clId="{B826BE52-E91D-6847-ADAF-CE2F577535B7}" dt="2023-02-13T15:26:42.836" v="130" actId="20577"/>
          <ac:spMkLst>
            <pc:docMk/>
            <pc:sldMk cId="3526473953" sldId="262"/>
            <ac:spMk id="2" creationId="{AC826589-329B-5D61-C3A7-9863AFB6CAA2}"/>
          </ac:spMkLst>
        </pc:spChg>
        <pc:spChg chg="mod">
          <ac:chgData name="Лиза Закутасова" userId="188945c20290944b" providerId="LiveId" clId="{B826BE52-E91D-6847-ADAF-CE2F577535B7}" dt="2023-02-13T15:27:43.231" v="138" actId="13900"/>
          <ac:spMkLst>
            <pc:docMk/>
            <pc:sldMk cId="3526473953" sldId="262"/>
            <ac:spMk id="3" creationId="{F2AF6B58-E504-5B94-87EB-0BCFDD699B7B}"/>
          </ac:spMkLst>
        </pc:spChg>
      </pc:sldChg>
      <pc:sldChg chg="modSp new">
        <pc:chgData name="Лиза Закутасова" userId="188945c20290944b" providerId="LiveId" clId="{B826BE52-E91D-6847-ADAF-CE2F577535B7}" dt="2023-02-13T15:30:43.177" v="151" actId="20577"/>
        <pc:sldMkLst>
          <pc:docMk/>
          <pc:sldMk cId="725186052" sldId="263"/>
        </pc:sldMkLst>
        <pc:spChg chg="mod">
          <ac:chgData name="Лиза Закутасова" userId="188945c20290944b" providerId="LiveId" clId="{B826BE52-E91D-6847-ADAF-CE2F577535B7}" dt="2023-02-13T15:30:43.177" v="151" actId="20577"/>
          <ac:spMkLst>
            <pc:docMk/>
            <pc:sldMk cId="725186052" sldId="263"/>
            <ac:spMk id="2" creationId="{5E22268E-3009-1092-27B2-04D6A87F310B}"/>
          </ac:spMkLst>
        </pc:spChg>
        <pc:spChg chg="mod">
          <ac:chgData name="Лиза Закутасова" userId="188945c20290944b" providerId="LiveId" clId="{B826BE52-E91D-6847-ADAF-CE2F577535B7}" dt="2023-02-13T15:30:31.572" v="148" actId="12"/>
          <ac:spMkLst>
            <pc:docMk/>
            <pc:sldMk cId="725186052" sldId="263"/>
            <ac:spMk id="3" creationId="{60802FC9-E313-712C-0E6E-8480A18C617C}"/>
          </ac:spMkLst>
        </pc:spChg>
      </pc:sldChg>
      <pc:sldChg chg="new">
        <pc:chgData name="Лиза Закутасова" userId="188945c20290944b" providerId="LiveId" clId="{B826BE52-E91D-6847-ADAF-CE2F577535B7}" dt="2023-02-13T15:26:07.428" v="125" actId="680"/>
        <pc:sldMkLst>
          <pc:docMk/>
          <pc:sldMk cId="757205356" sldId="26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924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6558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046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620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0812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07156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7701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12578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323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CFF03A-A442-3457-993F-D05A685C7F0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ADA4619-2F37-F205-2FAF-DA51617F627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62D4CA-7B59-A385-BCCA-E9B43467EB49}"/>
              </a:ext>
            </a:extLst>
          </p:cNvPr>
          <p:cNvSpPr>
            <a:spLocks noGrp="1"/>
          </p:cNvSpPr>
          <p:nvPr>
            <p:ph type="dt" sz="half" idx="10"/>
          </p:nvPr>
        </p:nvSpPr>
        <p:spPr/>
        <p:txBody>
          <a:bodyPr/>
          <a:lstStyle/>
          <a:p>
            <a:fld id="{D4D629BC-C31C-1346-8D51-80AAE26D555E}" type="datetimeFigureOut">
              <a:rPr lang="ru-RU" smtClean="0"/>
              <a:t>15.02.2023</a:t>
            </a:fld>
            <a:endParaRPr lang="ru-RU"/>
          </a:p>
        </p:txBody>
      </p:sp>
      <p:sp>
        <p:nvSpPr>
          <p:cNvPr id="5" name="Нижний колонтитул 4">
            <a:extLst>
              <a:ext uri="{FF2B5EF4-FFF2-40B4-BE49-F238E27FC236}">
                <a16:creationId xmlns:a16="http://schemas.microsoft.com/office/drawing/2014/main" id="{0CD000EC-6E8E-7F27-B093-3856B66BB1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AE26192-90EC-83D3-D29F-80EE041EDF7E}"/>
              </a:ext>
            </a:extLst>
          </p:cNvPr>
          <p:cNvSpPr>
            <a:spLocks noGrp="1"/>
          </p:cNvSpPr>
          <p:nvPr>
            <p:ph type="sldNum" sz="quarter" idx="12"/>
          </p:nvPr>
        </p:nvSpPr>
        <p:spPr/>
        <p:txBody>
          <a:bodyPr/>
          <a:lstStyle/>
          <a:p>
            <a:fld id="{6ADB38D1-953C-8844-997F-643F5E4892A3}" type="slidenum">
              <a:rPr lang="ru-RU" smtClean="0"/>
              <a:t>‹#›</a:t>
            </a:fld>
            <a:endParaRPr lang="ru-RU"/>
          </a:p>
        </p:txBody>
      </p:sp>
    </p:spTree>
    <p:extLst>
      <p:ext uri="{BB962C8B-B14F-4D97-AF65-F5344CB8AC3E}">
        <p14:creationId xmlns:p14="http://schemas.microsoft.com/office/powerpoint/2010/main" val="15347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061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054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2176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460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6992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8542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6679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201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21769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8.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8.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18.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9E0125-9586-2413-452D-A115F00ED0DA}"/>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63A51DD5-0760-586D-3EA6-3DE6BFD3FE3D}"/>
              </a:ext>
            </a:extLst>
          </p:cNvPr>
          <p:cNvSpPr>
            <a:spLocks noGrp="1"/>
          </p:cNvSpPr>
          <p:nvPr>
            <p:ph type="subTitle" idx="1"/>
          </p:nvPr>
        </p:nvSpPr>
        <p:spPr/>
        <p:txBody>
          <a:bodyPr/>
          <a:lstStyle/>
          <a:p>
            <a:endParaRPr lang="ru-RU"/>
          </a:p>
        </p:txBody>
      </p:sp>
      <p:pic>
        <p:nvPicPr>
          <p:cNvPr id="4" name="Рисунок 4">
            <a:extLst>
              <a:ext uri="{FF2B5EF4-FFF2-40B4-BE49-F238E27FC236}">
                <a16:creationId xmlns:a16="http://schemas.microsoft.com/office/drawing/2014/main" id="{137313FD-906A-95C4-882A-36DE49A92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E0BE5EC-AB8B-751A-59A0-58DB043B162A}"/>
              </a:ext>
            </a:extLst>
          </p:cNvPr>
          <p:cNvSpPr txBox="1"/>
          <p:nvPr/>
        </p:nvSpPr>
        <p:spPr>
          <a:xfrm>
            <a:off x="2429435" y="432178"/>
            <a:ext cx="7333130" cy="1569660"/>
          </a:xfrm>
          <a:prstGeom prst="rect">
            <a:avLst/>
          </a:prstGeom>
          <a:noFill/>
        </p:spPr>
        <p:txBody>
          <a:bodyPr wrap="square" rtlCol="0">
            <a:spAutoFit/>
          </a:bodyPr>
          <a:lstStyle/>
          <a:p>
            <a:pPr algn="ctr"/>
            <a:r>
              <a:rPr lang="ru-RU" sz="4800" dirty="0">
                <a:latin typeface="Arial Black" panose="020B0604020202020204" pitchFamily="34" charset="0"/>
                <a:cs typeface="Arial Black" panose="020B0604020202020204" pitchFamily="34" charset="0"/>
              </a:rPr>
              <a:t>Болезни зубов у собак </a:t>
            </a:r>
          </a:p>
        </p:txBody>
      </p:sp>
      <p:sp>
        <p:nvSpPr>
          <p:cNvPr id="6" name="TextBox 5">
            <a:extLst>
              <a:ext uri="{FF2B5EF4-FFF2-40B4-BE49-F238E27FC236}">
                <a16:creationId xmlns:a16="http://schemas.microsoft.com/office/drawing/2014/main" id="{12C31713-FF63-FA49-5201-53242400B08D}"/>
              </a:ext>
            </a:extLst>
          </p:cNvPr>
          <p:cNvSpPr txBox="1"/>
          <p:nvPr/>
        </p:nvSpPr>
        <p:spPr>
          <a:xfrm>
            <a:off x="6352673" y="5381694"/>
            <a:ext cx="5486400" cy="707886"/>
          </a:xfrm>
          <a:prstGeom prst="rect">
            <a:avLst/>
          </a:prstGeom>
          <a:noFill/>
        </p:spPr>
        <p:txBody>
          <a:bodyPr wrap="square" rtlCol="0">
            <a:spAutoFit/>
          </a:bodyPr>
          <a:lstStyle/>
          <a:p>
            <a:pPr algn="l"/>
            <a:r>
              <a:rPr lang="ru-RU" sz="2000" b="1" dirty="0"/>
              <a:t>Выполнила Закутасова Елизавета Васильевна группа 527</a:t>
            </a:r>
          </a:p>
        </p:txBody>
      </p:sp>
    </p:spTree>
    <p:extLst>
      <p:ext uri="{BB962C8B-B14F-4D97-AF65-F5344CB8AC3E}">
        <p14:creationId xmlns:p14="http://schemas.microsoft.com/office/powerpoint/2010/main" val="1166024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58DEC8-72F3-9CAB-553B-4D04D24A4286}"/>
              </a:ext>
            </a:extLst>
          </p:cNvPr>
          <p:cNvSpPr>
            <a:spLocks noGrp="1"/>
          </p:cNvSpPr>
          <p:nvPr>
            <p:ph type="title"/>
          </p:nvPr>
        </p:nvSpPr>
        <p:spPr>
          <a:xfrm>
            <a:off x="913775" y="618517"/>
            <a:ext cx="10364451" cy="448283"/>
          </a:xfrm>
        </p:spPr>
        <p:txBody>
          <a:bodyPr>
            <a:normAutofit fontScale="90000"/>
          </a:bodyPr>
          <a:lstStyle/>
          <a:p>
            <a:r>
              <a:rPr lang="ru-RU" dirty="0"/>
              <a:t>Профилактика</a:t>
            </a:r>
          </a:p>
        </p:txBody>
      </p:sp>
      <p:sp>
        <p:nvSpPr>
          <p:cNvPr id="3" name="Объект 2">
            <a:extLst>
              <a:ext uri="{FF2B5EF4-FFF2-40B4-BE49-F238E27FC236}">
                <a16:creationId xmlns:a16="http://schemas.microsoft.com/office/drawing/2014/main" id="{9806C739-E44E-E6AC-1CE5-5F8BE2F782E4}"/>
              </a:ext>
            </a:extLst>
          </p:cNvPr>
          <p:cNvSpPr>
            <a:spLocks noGrp="1"/>
          </p:cNvSpPr>
          <p:nvPr>
            <p:ph idx="1"/>
          </p:nvPr>
        </p:nvSpPr>
        <p:spPr>
          <a:xfrm>
            <a:off x="913775" y="1237129"/>
            <a:ext cx="10364452" cy="5002354"/>
          </a:xfrm>
        </p:spPr>
        <p:txBody>
          <a:bodyPr>
            <a:normAutofit fontScale="85000" lnSpcReduction="20000"/>
          </a:bodyPr>
          <a:lstStyle/>
          <a:p>
            <a:pPr marL="0" indent="0">
              <a:buNone/>
            </a:pPr>
            <a:r>
              <a:rPr lang="ru-RU" b="0" i="0" dirty="0">
                <a:solidFill>
                  <a:srgbClr val="383838"/>
                </a:solidFill>
                <a:effectLst/>
                <a:latin typeface="Trebuchet MS" panose="020B0603020202020204" pitchFamily="34" charset="0"/>
              </a:rPr>
              <a:t>Появление зубного камня куда легче и дешевле предупредить, чем заниматься долгим и тяжелым лечением этой болезни.</a:t>
            </a:r>
          </a:p>
          <a:p>
            <a:pPr marL="0" indent="0">
              <a:buNone/>
            </a:pPr>
            <a:r>
              <a:rPr lang="ru-RU" b="0" i="0" dirty="0">
                <a:solidFill>
                  <a:srgbClr val="383838"/>
                </a:solidFill>
                <a:effectLst/>
                <a:latin typeface="Trebuchet MS" panose="020B0603020202020204" pitchFamily="34" charset="0"/>
              </a:rPr>
              <a:t>помочь в предотвращении зубного камня могут следующие меры:</a:t>
            </a:r>
          </a:p>
          <a:p>
            <a:r>
              <a:rPr lang="ru-RU" b="0" i="0" dirty="0">
                <a:solidFill>
                  <a:srgbClr val="383838"/>
                </a:solidFill>
                <a:effectLst/>
                <a:latin typeface="Trebuchet MS" panose="020B0603020202020204" pitchFamily="34" charset="0"/>
              </a:rPr>
              <a:t>порционная дача кормов, как минимум несколько раз в день;</a:t>
            </a:r>
          </a:p>
          <a:p>
            <a:r>
              <a:rPr lang="ru-RU" b="0" i="0" dirty="0">
                <a:solidFill>
                  <a:srgbClr val="383838"/>
                </a:solidFill>
                <a:effectLst/>
                <a:latin typeface="Trebuchet MS" panose="020B0603020202020204" pitchFamily="34" charset="0"/>
              </a:rPr>
              <a:t>отказ от так называемого «</a:t>
            </a:r>
            <a:r>
              <a:rPr lang="ru-RU" b="0" i="0" dirty="0" err="1">
                <a:solidFill>
                  <a:srgbClr val="383838"/>
                </a:solidFill>
                <a:effectLst/>
                <a:latin typeface="Trebuchet MS" panose="020B0603020202020204" pitchFamily="34" charset="0"/>
              </a:rPr>
              <a:t>кусочничества</a:t>
            </a:r>
            <a:r>
              <a:rPr lang="ru-RU" b="0" i="0" dirty="0">
                <a:solidFill>
                  <a:srgbClr val="383838"/>
                </a:solidFill>
                <a:effectLst/>
                <a:latin typeface="Trebuchet MS" panose="020B0603020202020204" pitchFamily="34" charset="0"/>
              </a:rPr>
              <a:t>», нерегулярных приемов пищи (приводят к постоянному засорению пасти собаки);</a:t>
            </a:r>
          </a:p>
          <a:p>
            <a:r>
              <a:rPr lang="ru-RU" b="0" i="0" dirty="0">
                <a:solidFill>
                  <a:srgbClr val="383838"/>
                </a:solidFill>
                <a:effectLst/>
                <a:latin typeface="Trebuchet MS" panose="020B0603020202020204" pitchFamily="34" charset="0"/>
              </a:rPr>
              <a:t>применение особых очищающих косточек сразу после еды (вместо косточек можно использовать любую твердую пищу, например, овощи или фрукты);</a:t>
            </a:r>
          </a:p>
          <a:p>
            <a:r>
              <a:rPr lang="ru-RU" b="0" i="0" dirty="0">
                <a:solidFill>
                  <a:srgbClr val="383838"/>
                </a:solidFill>
                <a:effectLst/>
                <a:latin typeface="Trebuchet MS" panose="020B0603020202020204" pitchFamily="34" charset="0"/>
              </a:rPr>
              <a:t>дача специальных кормов с натуральным составом;</a:t>
            </a:r>
          </a:p>
          <a:p>
            <a:r>
              <a:rPr lang="ru-RU" b="0" i="0" dirty="0">
                <a:solidFill>
                  <a:srgbClr val="383838"/>
                </a:solidFill>
                <a:effectLst/>
                <a:latin typeface="Trebuchet MS" panose="020B0603020202020204" pitchFamily="34" charset="0"/>
              </a:rPr>
              <a:t>внимательное слежение за уровнем сахара в пище собаки (его излишек приводит к распространению бактерий);</a:t>
            </a:r>
          </a:p>
          <a:p>
            <a:r>
              <a:rPr lang="ru-RU" b="0" i="0" dirty="0">
                <a:solidFill>
                  <a:srgbClr val="383838"/>
                </a:solidFill>
                <a:effectLst/>
                <a:latin typeface="Trebuchet MS" panose="020B0603020202020204" pitchFamily="34" charset="0"/>
              </a:rPr>
              <a:t>в рацион можно добавлять продукты из грубых частиц (способствует самоочищению зубов);</a:t>
            </a:r>
          </a:p>
          <a:p>
            <a:r>
              <a:rPr lang="ru-RU" b="0" i="0" dirty="0">
                <a:solidFill>
                  <a:srgbClr val="383838"/>
                </a:solidFill>
                <a:effectLst/>
                <a:latin typeface="Trebuchet MS" panose="020B0603020202020204" pitchFamily="34" charset="0"/>
              </a:rPr>
              <a:t>можно также применять специальные таблетки для питомцев, которые категорически отказываются чистить зубы.</a:t>
            </a:r>
          </a:p>
        </p:txBody>
      </p:sp>
    </p:spTree>
    <p:extLst>
      <p:ext uri="{BB962C8B-B14F-4D97-AF65-F5344CB8AC3E}">
        <p14:creationId xmlns:p14="http://schemas.microsoft.com/office/powerpoint/2010/main" val="376673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1E5B7-9144-0581-D877-E0608B3F33AE}"/>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B557C17E-7079-A7CE-0965-8D32325CE2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3B737BB0-CD80-3CBF-CCB9-1F00EA284250}"/>
              </a:ext>
            </a:extLst>
          </p:cNvPr>
          <p:cNvSpPr txBox="1"/>
          <p:nvPr/>
        </p:nvSpPr>
        <p:spPr>
          <a:xfrm>
            <a:off x="753036" y="5408486"/>
            <a:ext cx="4500282"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Кариес</a:t>
            </a:r>
          </a:p>
        </p:txBody>
      </p:sp>
    </p:spTree>
    <p:extLst>
      <p:ext uri="{BB962C8B-B14F-4D97-AF65-F5344CB8AC3E}">
        <p14:creationId xmlns:p14="http://schemas.microsoft.com/office/powerpoint/2010/main" val="216851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59CDC7-0C18-B408-C804-42EE1A5A22FE}"/>
              </a:ext>
            </a:extLst>
          </p:cNvPr>
          <p:cNvSpPr>
            <a:spLocks noGrp="1"/>
          </p:cNvSpPr>
          <p:nvPr>
            <p:ph idx="1"/>
          </p:nvPr>
        </p:nvSpPr>
        <p:spPr>
          <a:xfrm>
            <a:off x="913775" y="860613"/>
            <a:ext cx="10364452" cy="4930588"/>
          </a:xfrm>
        </p:spPr>
        <p:txBody>
          <a:bodyPr>
            <a:noAutofit/>
          </a:bodyPr>
          <a:lstStyle/>
          <a:p>
            <a:pPr marL="0" indent="0">
              <a:buNone/>
            </a:pPr>
            <a:r>
              <a:rPr lang="ru-RU" sz="2400" b="1" i="0">
                <a:solidFill>
                  <a:srgbClr val="383838"/>
                </a:solidFill>
                <a:effectLst/>
                <a:latin typeface="Trebuchet MS" panose="020B0603020202020204" pitchFamily="34" charset="0"/>
              </a:rPr>
              <a:t>Кариес</a:t>
            </a:r>
            <a:r>
              <a:rPr lang="ru-RU" sz="2400" b="0" i="0">
                <a:solidFill>
                  <a:srgbClr val="383838"/>
                </a:solidFill>
                <a:effectLst/>
                <a:latin typeface="Trebuchet MS" panose="020B0603020202020204" pitchFamily="34" charset="0"/>
              </a:rPr>
              <a:t> – это поражение твердых тканей зуба, которое вызывает разрушение эмали и дентина. Прогрессируя, данная болезнь приводит к образованию полостей в зубе и в некоторых случаях к полному или частичному разрушению коронковой части зуба. На поздних стадиях заболевания разрушается пульпа и корень зуба, что может привести к воспалению пародонта и, как следствие, к возникновению пародонтоза. Вопреки распространенному заблуждению, кариес у собак встречается достаточно часто и нередко ведет к частичной потере зубов.</a:t>
            </a:r>
            <a:endParaRPr lang="ru-RU" sz="2400"/>
          </a:p>
        </p:txBody>
      </p:sp>
    </p:spTree>
    <p:extLst>
      <p:ext uri="{BB962C8B-B14F-4D97-AF65-F5344CB8AC3E}">
        <p14:creationId xmlns:p14="http://schemas.microsoft.com/office/powerpoint/2010/main" val="199451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C1A51-2F87-BBB5-B50B-B9080838A356}"/>
              </a:ext>
            </a:extLst>
          </p:cNvPr>
          <p:cNvSpPr>
            <a:spLocks noGrp="1"/>
          </p:cNvSpPr>
          <p:nvPr>
            <p:ph type="title"/>
          </p:nvPr>
        </p:nvSpPr>
        <p:spPr>
          <a:xfrm>
            <a:off x="913775" y="618517"/>
            <a:ext cx="10364451" cy="448283"/>
          </a:xfrm>
        </p:spPr>
        <p:txBody>
          <a:bodyPr>
            <a:normAutofit fontScale="90000"/>
          </a:bodyPr>
          <a:lstStyle/>
          <a:p>
            <a:r>
              <a:rPr lang="ru-RU" dirty="0"/>
              <a:t>Этиологии </a:t>
            </a:r>
          </a:p>
        </p:txBody>
      </p:sp>
      <p:sp>
        <p:nvSpPr>
          <p:cNvPr id="3" name="Объект 2">
            <a:extLst>
              <a:ext uri="{FF2B5EF4-FFF2-40B4-BE49-F238E27FC236}">
                <a16:creationId xmlns:a16="http://schemas.microsoft.com/office/drawing/2014/main" id="{5C3E21D7-F953-428D-9595-258CB6A585B8}"/>
              </a:ext>
            </a:extLst>
          </p:cNvPr>
          <p:cNvSpPr>
            <a:spLocks noGrp="1"/>
          </p:cNvSpPr>
          <p:nvPr>
            <p:ph idx="1"/>
          </p:nvPr>
        </p:nvSpPr>
        <p:spPr>
          <a:xfrm>
            <a:off x="913775" y="1237129"/>
            <a:ext cx="10364452" cy="4554071"/>
          </a:xfrm>
        </p:spPr>
        <p:txBody>
          <a:bodyPr>
            <a:normAutofit fontScale="85000" lnSpcReduction="10000"/>
          </a:bodyPr>
          <a:lstStyle/>
          <a:p>
            <a:r>
              <a:rPr lang="ru-RU" b="0" i="0">
                <a:solidFill>
                  <a:srgbClr val="383838"/>
                </a:solidFill>
                <a:effectLst/>
                <a:latin typeface="Trebuchet MS" panose="020B0603020202020204" pitchFamily="34" charset="0"/>
              </a:rPr>
              <a:t>Кариес у животного может развиться вследствие повреждения эмали, к примеру, после неумелого и чрезмерно грубого удаления зубного камня;</a:t>
            </a:r>
          </a:p>
          <a:p>
            <a:r>
              <a:rPr lang="ru-RU" b="0" i="0">
                <a:solidFill>
                  <a:srgbClr val="383838"/>
                </a:solidFill>
                <a:effectLst/>
                <a:latin typeface="Trebuchet MS" panose="020B0603020202020204" pitchFamily="34" charset="0"/>
              </a:rPr>
              <a:t>Катализаторами процесса также могут выступить нарушения в процессе метаболизма, неправильное и скудное питание, недостаток необходимых микроэлементов и витаминов в организме собаки.</a:t>
            </a:r>
          </a:p>
          <a:p>
            <a:r>
              <a:rPr lang="ru-RU" b="0" i="0">
                <a:solidFill>
                  <a:srgbClr val="383838"/>
                </a:solidFill>
                <a:effectLst/>
                <a:latin typeface="Trebuchet MS" panose="020B0603020202020204" pitchFamily="34" charset="0"/>
              </a:rPr>
              <a:t>Развитие болезни возможно и после перенесенных инфекционных заболеваний, в то время, когда организм животного еще не успел восстановиться и не может адекватно реагировать на потенциальную угрозу.</a:t>
            </a:r>
          </a:p>
          <a:p>
            <a:r>
              <a:rPr lang="ru-RU" b="0" i="0">
                <a:solidFill>
                  <a:srgbClr val="383838"/>
                </a:solidFill>
                <a:effectLst/>
                <a:latin typeface="Trebuchet MS" panose="020B0603020202020204" pitchFamily="34" charset="0"/>
              </a:rPr>
              <a:t>Разрушение костной ткани также может спровоцировать или форсировать развитие кариеса.</a:t>
            </a:r>
          </a:p>
          <a:p>
            <a:r>
              <a:rPr lang="ru-RU" b="0" i="0">
                <a:solidFill>
                  <a:srgbClr val="383838"/>
                </a:solidFill>
                <a:effectLst/>
                <a:latin typeface="Trebuchet MS" panose="020B0603020202020204" pitchFamily="34" charset="0"/>
              </a:rPr>
              <a:t>Воздействие химических веществ может разрушать эмаль и также вызывать болезнь.</a:t>
            </a:r>
          </a:p>
          <a:p>
            <a:r>
              <a:rPr lang="ru-RU" b="0" i="0">
                <a:solidFill>
                  <a:srgbClr val="383838"/>
                </a:solidFill>
                <a:effectLst/>
                <a:latin typeface="Trebuchet MS" panose="020B0603020202020204" pitchFamily="34" charset="0"/>
              </a:rPr>
              <a:t>Кариес также нередко возникает из-за несоблюдения гигиены ротовой полости</a:t>
            </a:r>
          </a:p>
        </p:txBody>
      </p:sp>
    </p:spTree>
    <p:extLst>
      <p:ext uri="{BB962C8B-B14F-4D97-AF65-F5344CB8AC3E}">
        <p14:creationId xmlns:p14="http://schemas.microsoft.com/office/powerpoint/2010/main" val="103353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22C590-0E79-E5A1-D8C7-EEBB054641F4}"/>
              </a:ext>
            </a:extLst>
          </p:cNvPr>
          <p:cNvSpPr>
            <a:spLocks noGrp="1"/>
          </p:cNvSpPr>
          <p:nvPr>
            <p:ph type="title"/>
          </p:nvPr>
        </p:nvSpPr>
        <p:spPr>
          <a:xfrm>
            <a:off x="913775" y="618517"/>
            <a:ext cx="10364451" cy="448283"/>
          </a:xfrm>
        </p:spPr>
        <p:txBody>
          <a:bodyPr>
            <a:normAutofit fontScale="90000"/>
          </a:bodyPr>
          <a:lstStyle/>
          <a:p>
            <a:r>
              <a:rPr lang="ru-RU" dirty="0"/>
              <a:t>Симптомы </a:t>
            </a:r>
          </a:p>
        </p:txBody>
      </p:sp>
      <p:sp>
        <p:nvSpPr>
          <p:cNvPr id="3" name="Объект 2">
            <a:extLst>
              <a:ext uri="{FF2B5EF4-FFF2-40B4-BE49-F238E27FC236}">
                <a16:creationId xmlns:a16="http://schemas.microsoft.com/office/drawing/2014/main" id="{24571500-1E95-41F7-907C-76D0620FB0F1}"/>
              </a:ext>
            </a:extLst>
          </p:cNvPr>
          <p:cNvSpPr>
            <a:spLocks noGrp="1"/>
          </p:cNvSpPr>
          <p:nvPr>
            <p:ph idx="1"/>
          </p:nvPr>
        </p:nvSpPr>
        <p:spPr>
          <a:xfrm>
            <a:off x="913775" y="1255059"/>
            <a:ext cx="10364452" cy="4984424"/>
          </a:xfrm>
        </p:spPr>
        <p:txBody>
          <a:bodyPr>
            <a:normAutofit fontScale="85000" lnSpcReduction="10000"/>
          </a:bodyPr>
          <a:lstStyle/>
          <a:p>
            <a:pPr marL="0" indent="0">
              <a:buNone/>
            </a:pPr>
            <a:r>
              <a:rPr lang="ru-RU" b="0" i="0" dirty="0">
                <a:solidFill>
                  <a:srgbClr val="383838"/>
                </a:solidFill>
                <a:effectLst/>
                <a:latin typeface="Trebuchet MS" panose="020B0603020202020204" pitchFamily="34" charset="0"/>
              </a:rPr>
              <a:t>Начальная стадия заболевания, как правило, не характеризуется наличием ярко выраженных симптомов,  и именно поэтому часто остается незамеченной. Прогрессируя, болезнь провоцирует появление следующих клинических признаков:</a:t>
            </a:r>
          </a:p>
          <a:p>
            <a:r>
              <a:rPr lang="ru-RU" b="0" i="0" dirty="0">
                <a:solidFill>
                  <a:srgbClr val="383838"/>
                </a:solidFill>
                <a:effectLst/>
                <a:latin typeface="Trebuchet MS" panose="020B0603020202020204" pitchFamily="34" charset="0"/>
              </a:rPr>
              <a:t>резкий неприятный запах из пасти;</a:t>
            </a:r>
          </a:p>
          <a:p>
            <a:r>
              <a:rPr lang="ru-RU" b="0" i="0" dirty="0">
                <a:solidFill>
                  <a:srgbClr val="383838"/>
                </a:solidFill>
                <a:effectLst/>
                <a:latin typeface="Trebuchet MS" panose="020B0603020202020204" pitchFamily="34" charset="0"/>
              </a:rPr>
              <a:t>почернение поверхности зуба;</a:t>
            </a:r>
          </a:p>
          <a:p>
            <a:r>
              <a:rPr lang="ru-RU" b="0" i="0" dirty="0">
                <a:solidFill>
                  <a:srgbClr val="383838"/>
                </a:solidFill>
                <a:effectLst/>
                <a:latin typeface="Trebuchet MS" panose="020B0603020202020204" pitchFamily="34" charset="0"/>
              </a:rPr>
              <a:t>появление в зубах разных по размеру дупел;</a:t>
            </a:r>
          </a:p>
          <a:p>
            <a:r>
              <a:rPr lang="ru-RU" b="0" i="0" dirty="0">
                <a:solidFill>
                  <a:srgbClr val="383838"/>
                </a:solidFill>
                <a:effectLst/>
                <a:latin typeface="Trebuchet MS" panose="020B0603020202020204" pitchFamily="34" charset="0"/>
              </a:rPr>
              <a:t>в дуплах накапливаются частички еды, которые постепенно загнивают;</a:t>
            </a:r>
          </a:p>
          <a:p>
            <a:r>
              <a:rPr lang="ru-RU" b="0" i="0" dirty="0">
                <a:solidFill>
                  <a:srgbClr val="383838"/>
                </a:solidFill>
                <a:effectLst/>
                <a:latin typeface="Trebuchet MS" panose="020B0603020202020204" pitchFamily="34" charset="0"/>
              </a:rPr>
              <a:t>постоянное выделение чрезмерного количества слюнной жидкости;</a:t>
            </a:r>
          </a:p>
          <a:p>
            <a:r>
              <a:rPr lang="ru-RU" b="0" i="0" dirty="0">
                <a:solidFill>
                  <a:srgbClr val="383838"/>
                </a:solidFill>
                <a:effectLst/>
                <a:latin typeface="Trebuchet MS" panose="020B0603020202020204" pitchFamily="34" charset="0"/>
              </a:rPr>
              <a:t>наблюдаются явные нарушения в процессе жевания;</a:t>
            </a:r>
          </a:p>
          <a:p>
            <a:r>
              <a:rPr lang="ru-RU" b="0" i="0" dirty="0">
                <a:solidFill>
                  <a:srgbClr val="383838"/>
                </a:solidFill>
                <a:effectLst/>
                <a:latin typeface="Trebuchet MS" panose="020B0603020202020204" pitchFamily="34" charset="0"/>
              </a:rPr>
              <a:t>опухание десны вокруг зуба;</a:t>
            </a:r>
          </a:p>
          <a:p>
            <a:r>
              <a:rPr lang="ru-RU" b="0" i="0" dirty="0">
                <a:solidFill>
                  <a:srgbClr val="383838"/>
                </a:solidFill>
                <a:effectLst/>
                <a:latin typeface="Trebuchet MS" panose="020B0603020202020204" pitchFamily="34" charset="0"/>
              </a:rPr>
              <a:t>сильные болевые ощущения во время пальпации;</a:t>
            </a:r>
          </a:p>
          <a:p>
            <a:r>
              <a:rPr lang="ru-RU" b="0" i="0" dirty="0">
                <a:solidFill>
                  <a:srgbClr val="383838"/>
                </a:solidFill>
                <a:effectLst/>
                <a:latin typeface="Trebuchet MS" panose="020B0603020202020204" pitchFamily="34" charset="0"/>
              </a:rPr>
              <a:t>зубы могут начать расшатываться.</a:t>
            </a:r>
          </a:p>
        </p:txBody>
      </p:sp>
    </p:spTree>
    <p:extLst>
      <p:ext uri="{BB962C8B-B14F-4D97-AF65-F5344CB8AC3E}">
        <p14:creationId xmlns:p14="http://schemas.microsoft.com/office/powerpoint/2010/main" val="339594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415C6-BA74-20B9-D09C-E31B55169E52}"/>
              </a:ext>
            </a:extLst>
          </p:cNvPr>
          <p:cNvSpPr>
            <a:spLocks noGrp="1"/>
          </p:cNvSpPr>
          <p:nvPr>
            <p:ph type="title"/>
          </p:nvPr>
        </p:nvSpPr>
        <p:spPr>
          <a:xfrm>
            <a:off x="913774" y="268711"/>
            <a:ext cx="10364451" cy="798089"/>
          </a:xfrm>
        </p:spPr>
        <p:txBody>
          <a:bodyPr/>
          <a:lstStyle/>
          <a:p>
            <a:r>
              <a:rPr lang="ru-RU" dirty="0"/>
              <a:t>Лечение </a:t>
            </a:r>
          </a:p>
        </p:txBody>
      </p:sp>
      <p:sp>
        <p:nvSpPr>
          <p:cNvPr id="3" name="Объект 2">
            <a:extLst>
              <a:ext uri="{FF2B5EF4-FFF2-40B4-BE49-F238E27FC236}">
                <a16:creationId xmlns:a16="http://schemas.microsoft.com/office/drawing/2014/main" id="{53E724A3-633B-7FD5-4D33-904005C4831A}"/>
              </a:ext>
            </a:extLst>
          </p:cNvPr>
          <p:cNvSpPr>
            <a:spLocks noGrp="1"/>
          </p:cNvSpPr>
          <p:nvPr>
            <p:ph idx="1"/>
          </p:nvPr>
        </p:nvSpPr>
        <p:spPr>
          <a:xfrm>
            <a:off x="913775" y="1398495"/>
            <a:ext cx="10364452" cy="5190794"/>
          </a:xfrm>
        </p:spPr>
        <p:txBody>
          <a:bodyPr/>
          <a:lstStyle/>
          <a:p>
            <a:r>
              <a:rPr lang="ru-RU" b="0" i="0">
                <a:solidFill>
                  <a:srgbClr val="383838"/>
                </a:solidFill>
                <a:effectLst/>
                <a:latin typeface="Trebuchet MS" panose="020B0603020202020204" pitchFamily="34" charset="0"/>
              </a:rPr>
              <a:t>Процесс лечения кариеса напрямую зависит от степени поражения зуба. К сожалению, восстановить зубную ткань невозможно, однако можно прекратить дальнейшее разрушение зуба. Этому способствует удаление пораженных участков, окрашивание специальными растворами (в том числе и серебра).</a:t>
            </a:r>
          </a:p>
          <a:p>
            <a:r>
              <a:rPr lang="ru-RU" b="0" i="0">
                <a:solidFill>
                  <a:srgbClr val="383838"/>
                </a:solidFill>
                <a:effectLst/>
                <a:latin typeface="Trebuchet MS" panose="020B0603020202020204" pitchFamily="34" charset="0"/>
              </a:rPr>
              <a:t>После удаления поверхностного кариеса проводится реминерализация поверхности зуба. Также не исключено и пломбирование с использованием пластмассы, цемента или же особых композитных материалов. Если спасти зуб уже невозможно, проводится процедура удаления. Все вышеописанные мероприятия проводятся при использовании различных (в зависимости от состояния и характера животного) типов анестезии.</a:t>
            </a:r>
          </a:p>
        </p:txBody>
      </p:sp>
    </p:spTree>
    <p:extLst>
      <p:ext uri="{BB962C8B-B14F-4D97-AF65-F5344CB8AC3E}">
        <p14:creationId xmlns:p14="http://schemas.microsoft.com/office/powerpoint/2010/main" val="82624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93BB9D-15A3-1328-4935-526FD32F662F}"/>
              </a:ext>
            </a:extLst>
          </p:cNvPr>
          <p:cNvSpPr>
            <a:spLocks noGrp="1"/>
          </p:cNvSpPr>
          <p:nvPr>
            <p:ph type="title"/>
          </p:nvPr>
        </p:nvSpPr>
        <p:spPr>
          <a:xfrm>
            <a:off x="913775" y="618518"/>
            <a:ext cx="10364451" cy="636542"/>
          </a:xfrm>
        </p:spPr>
        <p:txBody>
          <a:bodyPr/>
          <a:lstStyle/>
          <a:p>
            <a:r>
              <a:rPr lang="ru-RU" dirty="0"/>
              <a:t>Профилактика </a:t>
            </a:r>
          </a:p>
        </p:txBody>
      </p:sp>
      <p:sp>
        <p:nvSpPr>
          <p:cNvPr id="3" name="Объект 2">
            <a:extLst>
              <a:ext uri="{FF2B5EF4-FFF2-40B4-BE49-F238E27FC236}">
                <a16:creationId xmlns:a16="http://schemas.microsoft.com/office/drawing/2014/main" id="{53EC85A4-8066-98A1-9657-3C5D25107A84}"/>
              </a:ext>
            </a:extLst>
          </p:cNvPr>
          <p:cNvSpPr>
            <a:spLocks noGrp="1"/>
          </p:cNvSpPr>
          <p:nvPr>
            <p:ph idx="1"/>
          </p:nvPr>
        </p:nvSpPr>
        <p:spPr>
          <a:xfrm>
            <a:off x="913775" y="1255060"/>
            <a:ext cx="10364452" cy="4984421"/>
          </a:xfrm>
        </p:spPr>
        <p:txBody>
          <a:bodyPr/>
          <a:lstStyle/>
          <a:p>
            <a:r>
              <a:rPr lang="ru-RU" b="0" i="0" dirty="0">
                <a:solidFill>
                  <a:srgbClr val="383838"/>
                </a:solidFill>
                <a:effectLst/>
                <a:latin typeface="Trebuchet MS" panose="020B0603020202020204" pitchFamily="34" charset="0"/>
              </a:rPr>
              <a:t>Предотвратить появление кариеса гораздо легче, чем пытаться устранить уже появившиеся проблемы с зубами.</a:t>
            </a:r>
          </a:p>
          <a:p>
            <a:r>
              <a:rPr lang="ru-RU" b="0" i="0" dirty="0">
                <a:solidFill>
                  <a:srgbClr val="383838"/>
                </a:solidFill>
                <a:effectLst/>
                <a:latin typeface="Trebuchet MS" panose="020B0603020202020204" pitchFamily="34" charset="0"/>
              </a:rPr>
              <a:t>Кариеса можно легко избежать, применяя по сути те же меры предосторожности, которые вы используете для ухода за собственными зубами. Богатый рацион, регулярные визиты к врачу способны укрепить зубную эмаль и сохранять </a:t>
            </a:r>
            <a:r>
              <a:rPr lang="ru-RU" b="0" i="0" dirty="0" err="1">
                <a:solidFill>
                  <a:srgbClr val="383838"/>
                </a:solidFill>
                <a:effectLst/>
                <a:latin typeface="Trebuchet MS" panose="020B0603020202020204" pitchFamily="34" charset="0"/>
              </a:rPr>
              <a:t>дёсна</a:t>
            </a:r>
            <a:r>
              <a:rPr lang="ru-RU" b="0" i="0" dirty="0">
                <a:solidFill>
                  <a:srgbClr val="383838"/>
                </a:solidFill>
                <a:effectLst/>
                <a:latin typeface="Trebuchet MS" panose="020B0603020202020204" pitchFamily="34" charset="0"/>
              </a:rPr>
              <a:t> здоровыми.</a:t>
            </a:r>
          </a:p>
          <a:p>
            <a:r>
              <a:rPr lang="ru-RU" b="0" i="0" dirty="0">
                <a:solidFill>
                  <a:srgbClr val="383838"/>
                </a:solidFill>
                <a:effectLst/>
                <a:latin typeface="Trebuchet MS" panose="020B0603020202020204" pitchFamily="34" charset="0"/>
              </a:rPr>
              <a:t>Также необходимо регулярно осматривать ротовую полость питомца самостоятельно</a:t>
            </a:r>
          </a:p>
          <a:p>
            <a:r>
              <a:rPr lang="ru-RU" b="0" i="0" dirty="0">
                <a:solidFill>
                  <a:srgbClr val="383838"/>
                </a:solidFill>
                <a:effectLst/>
                <a:latin typeface="Trebuchet MS" panose="020B0603020202020204" pitchFamily="34" charset="0"/>
              </a:rPr>
              <a:t>Чистка зубов, вопреки устоявшемуся мнению, так же необходима собаке, как и человеку. При помощи этой нехитрой процедуры вы легко удалите зубной налет</a:t>
            </a:r>
            <a:endParaRPr lang="ru-RU" dirty="0"/>
          </a:p>
        </p:txBody>
      </p:sp>
    </p:spTree>
    <p:extLst>
      <p:ext uri="{BB962C8B-B14F-4D97-AF65-F5344CB8AC3E}">
        <p14:creationId xmlns:p14="http://schemas.microsoft.com/office/powerpoint/2010/main" val="45124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929B9E-5AFF-9F3D-8601-084CC8C08C61}"/>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84084F3E-D526-31D0-5929-1C32A9522E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63"/>
            <a:ext cx="12192000" cy="6853237"/>
          </a:xfrm>
        </p:spPr>
      </p:pic>
      <p:sp>
        <p:nvSpPr>
          <p:cNvPr id="3" name="TextBox 2">
            <a:extLst>
              <a:ext uri="{FF2B5EF4-FFF2-40B4-BE49-F238E27FC236}">
                <a16:creationId xmlns:a16="http://schemas.microsoft.com/office/drawing/2014/main" id="{FF3594E3-70CE-50E3-A120-3DAC98229AC7}"/>
              </a:ext>
            </a:extLst>
          </p:cNvPr>
          <p:cNvSpPr txBox="1"/>
          <p:nvPr/>
        </p:nvSpPr>
        <p:spPr>
          <a:xfrm>
            <a:off x="6993097" y="5253318"/>
            <a:ext cx="4285129" cy="830997"/>
          </a:xfrm>
          <a:prstGeom prst="rect">
            <a:avLst/>
          </a:prstGeom>
          <a:noFill/>
        </p:spPr>
        <p:txBody>
          <a:bodyPr wrap="square" rtlCol="0">
            <a:spAutoFit/>
          </a:bodyPr>
          <a:lstStyle/>
          <a:p>
            <a:pPr algn="l"/>
            <a:r>
              <a:rPr lang="en-US" sz="4800" dirty="0">
                <a:latin typeface="Arial Black" panose="020B0604020202020204" pitchFamily="34" charset="0"/>
                <a:cs typeface="Arial Black" panose="020B0604020202020204" pitchFamily="34" charset="0"/>
              </a:rPr>
              <a:t>Пародонтос</a:t>
            </a:r>
            <a:endParaRPr lang="ru-RU" sz="48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17284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4981EC-3676-AF31-2CC6-8414960E561A}"/>
              </a:ext>
            </a:extLst>
          </p:cNvPr>
          <p:cNvSpPr>
            <a:spLocks noGrp="1"/>
          </p:cNvSpPr>
          <p:nvPr>
            <p:ph idx="1"/>
          </p:nvPr>
        </p:nvSpPr>
        <p:spPr>
          <a:xfrm>
            <a:off x="913775" y="484095"/>
            <a:ext cx="10364452" cy="5307106"/>
          </a:xfrm>
        </p:spPr>
        <p:txBody>
          <a:bodyPr/>
          <a:lstStyle/>
          <a:p>
            <a:r>
              <a:rPr lang="ru-RU" b="1" i="0" dirty="0">
                <a:solidFill>
                  <a:srgbClr val="383838"/>
                </a:solidFill>
                <a:effectLst/>
                <a:latin typeface="Trebuchet MS" panose="020B0603020202020204" pitchFamily="34" charset="0"/>
              </a:rPr>
              <a:t>Пародонтоз</a:t>
            </a:r>
            <a:r>
              <a:rPr lang="ru-RU" b="0" i="0" dirty="0">
                <a:solidFill>
                  <a:srgbClr val="383838"/>
                </a:solidFill>
                <a:effectLst/>
                <a:latin typeface="Trebuchet MS" panose="020B0603020202020204" pitchFamily="34" charset="0"/>
              </a:rPr>
              <a:t> является одной из самых распространенных болезней полости рта не только у людей, но и у собак. Фактически, едва ли не каждый третий питомец страдает от поражения </a:t>
            </a:r>
            <a:r>
              <a:rPr lang="ru-RU" b="0" i="0" dirty="0" err="1">
                <a:solidFill>
                  <a:srgbClr val="383838"/>
                </a:solidFill>
                <a:effectLst/>
                <a:latin typeface="Trebuchet MS" panose="020B0603020202020204" pitchFamily="34" charset="0"/>
              </a:rPr>
              <a:t>околозубной</a:t>
            </a:r>
            <a:r>
              <a:rPr lang="ru-RU" b="0" i="0" dirty="0">
                <a:solidFill>
                  <a:srgbClr val="383838"/>
                </a:solidFill>
                <a:effectLst/>
                <a:latin typeface="Trebuchet MS" panose="020B0603020202020204" pitchFamily="34" charset="0"/>
              </a:rPr>
              <a:t> ткани (пародонта). А когда собака достигает преклонного возраста, статистика становится совсем неутешительной – пародонтоз появляется у 60-90% животных.</a:t>
            </a:r>
          </a:p>
          <a:p>
            <a:r>
              <a:rPr lang="ru-RU" b="0" i="0" dirty="0">
                <a:solidFill>
                  <a:srgbClr val="383838"/>
                </a:solidFill>
                <a:effectLst/>
                <a:latin typeface="Trebuchet MS" panose="020B0603020202020204" pitchFamily="34" charset="0"/>
              </a:rPr>
              <a:t>Пародонтоз, как правило, развивается постепенно, и с течением времени приобретает все более угрожающие очертания. Начинается болезнь с образования обычного зубного налета, чье появление влечет за собой рост количества бактерий в ротовой полости. Это, в свою очередь, приводит к формированию так называемой бактериальной пленки, которая имеет свойство затвердевать и превращаться в зубной камень. </a:t>
            </a:r>
          </a:p>
          <a:p>
            <a:endParaRPr lang="ru-RU" dirty="0"/>
          </a:p>
        </p:txBody>
      </p:sp>
    </p:spTree>
    <p:extLst>
      <p:ext uri="{BB962C8B-B14F-4D97-AF65-F5344CB8AC3E}">
        <p14:creationId xmlns:p14="http://schemas.microsoft.com/office/powerpoint/2010/main" val="14346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EED56-85AD-0045-65F8-0206CD6813C7}"/>
              </a:ext>
            </a:extLst>
          </p:cNvPr>
          <p:cNvSpPr>
            <a:spLocks noGrp="1"/>
          </p:cNvSpPr>
          <p:nvPr>
            <p:ph type="title"/>
          </p:nvPr>
        </p:nvSpPr>
        <p:spPr>
          <a:xfrm>
            <a:off x="913775" y="618518"/>
            <a:ext cx="10364451" cy="797906"/>
          </a:xfrm>
        </p:spPr>
        <p:txBody>
          <a:bodyPr/>
          <a:lstStyle/>
          <a:p>
            <a:r>
              <a:rPr lang="ru-RU" dirty="0"/>
              <a:t>Этиологии </a:t>
            </a:r>
          </a:p>
        </p:txBody>
      </p:sp>
      <p:sp>
        <p:nvSpPr>
          <p:cNvPr id="3" name="Объект 2">
            <a:extLst>
              <a:ext uri="{FF2B5EF4-FFF2-40B4-BE49-F238E27FC236}">
                <a16:creationId xmlns:a16="http://schemas.microsoft.com/office/drawing/2014/main" id="{18F0555A-5A0D-61A5-B101-F2BC4415006C}"/>
              </a:ext>
            </a:extLst>
          </p:cNvPr>
          <p:cNvSpPr>
            <a:spLocks noGrp="1"/>
          </p:cNvSpPr>
          <p:nvPr>
            <p:ph idx="1"/>
          </p:nvPr>
        </p:nvSpPr>
        <p:spPr>
          <a:xfrm>
            <a:off x="913775" y="1577789"/>
            <a:ext cx="10364452" cy="5038164"/>
          </a:xfrm>
        </p:spPr>
        <p:txBody>
          <a:bodyPr>
            <a:normAutofit fontScale="92500"/>
          </a:bodyPr>
          <a:lstStyle/>
          <a:p>
            <a:pPr marL="0" indent="0">
              <a:buNone/>
            </a:pPr>
            <a:r>
              <a:rPr lang="ru-RU" b="0" i="0" dirty="0">
                <a:solidFill>
                  <a:srgbClr val="383838"/>
                </a:solidFill>
                <a:effectLst/>
                <a:latin typeface="Trebuchet MS" panose="020B0603020202020204" pitchFamily="34" charset="0"/>
              </a:rPr>
              <a:t>Причинами развития болезни являются:</a:t>
            </a:r>
          </a:p>
          <a:p>
            <a:r>
              <a:rPr lang="ru-RU" b="0" i="0" dirty="0">
                <a:solidFill>
                  <a:srgbClr val="383838"/>
                </a:solidFill>
                <a:effectLst/>
                <a:latin typeface="Trebuchet MS" panose="020B0603020202020204" pitchFamily="34" charset="0"/>
              </a:rPr>
              <a:t>Остатки еды, которые застревают между зубов и способствуют распространению бактерий. Последние, в свою очередь, начинают питаться по линии десен, постепенно формируя так называемые бляшки или зубной камень. Это влечет за собой деформацию десен, вдоль них начинают появляться особые воздушные карманы, прекрасно подходящие для дальнейшего роста численности болезнетворных бактерий.</a:t>
            </a:r>
          </a:p>
          <a:p>
            <a:r>
              <a:rPr lang="ru-RU" b="0" i="0" dirty="0">
                <a:solidFill>
                  <a:srgbClr val="383838"/>
                </a:solidFill>
                <a:effectLst/>
                <a:latin typeface="Trebuchet MS" panose="020B0603020202020204" pitchFamily="34" charset="0"/>
              </a:rPr>
              <a:t>Грибки и вирусы.</a:t>
            </a:r>
          </a:p>
          <a:p>
            <a:r>
              <a:rPr lang="ru-RU" b="0" i="0" dirty="0">
                <a:solidFill>
                  <a:srgbClr val="383838"/>
                </a:solidFill>
                <a:effectLst/>
                <a:latin typeface="Trebuchet MS" panose="020B0603020202020204" pitchFamily="34" charset="0"/>
              </a:rPr>
              <a:t>Резкое снижение иммунитета собаки, которое сильно влияет на способность организма сопротивляться угрозам.</a:t>
            </a:r>
          </a:p>
          <a:p>
            <a:r>
              <a:rPr lang="ru-RU" b="0" i="0" dirty="0">
                <a:solidFill>
                  <a:srgbClr val="383838"/>
                </a:solidFill>
                <a:effectLst/>
                <a:latin typeface="Trebuchet MS" panose="020B0603020202020204" pitchFamily="34" charset="0"/>
              </a:rPr>
              <a:t>Авитаминозы, ослабляющие организм.</a:t>
            </a:r>
          </a:p>
          <a:p>
            <a:r>
              <a:rPr lang="ru-RU" b="0" i="0" dirty="0">
                <a:solidFill>
                  <a:srgbClr val="383838"/>
                </a:solidFill>
                <a:effectLst/>
                <a:latin typeface="Trebuchet MS" panose="020B0603020202020204" pitchFamily="34" charset="0"/>
              </a:rPr>
              <a:t>Инфекционные и аутоиммунные болезни</a:t>
            </a:r>
          </a:p>
          <a:p>
            <a:endParaRPr lang="ru-RU" dirty="0"/>
          </a:p>
        </p:txBody>
      </p:sp>
    </p:spTree>
    <p:extLst>
      <p:ext uri="{BB962C8B-B14F-4D97-AF65-F5344CB8AC3E}">
        <p14:creationId xmlns:p14="http://schemas.microsoft.com/office/powerpoint/2010/main" val="328657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2FB16E4-8DCB-5C1B-340A-00258C9C6429}"/>
              </a:ext>
            </a:extLst>
          </p:cNvPr>
          <p:cNvSpPr>
            <a:spLocks noGrp="1"/>
          </p:cNvSpPr>
          <p:nvPr>
            <p:ph idx="1"/>
          </p:nvPr>
        </p:nvSpPr>
        <p:spPr>
          <a:xfrm>
            <a:off x="913775" y="502025"/>
            <a:ext cx="10364452" cy="5289176"/>
          </a:xfrm>
        </p:spPr>
        <p:txBody>
          <a:bodyPr>
            <a:normAutofit/>
          </a:bodyPr>
          <a:lstStyle/>
          <a:p>
            <a:r>
              <a:rPr lang="ru-RU" sz="2400" b="0" i="0" dirty="0">
                <a:solidFill>
                  <a:srgbClr val="383838"/>
                </a:solidFill>
                <a:effectLst/>
                <a:latin typeface="Trebuchet MS" panose="020B0603020202020204" pitchFamily="34" charset="0"/>
              </a:rPr>
              <a:t>Основные симптомы болезней полости рта у собак — отказ от приема пищи или болезненность при жевании, глотании её, неприятный запах из пасти, слюнотечение, тремор жевательных мышц, свищи под глазами, увеличение подчелюстных лимфатических узлов. </a:t>
            </a:r>
          </a:p>
          <a:p>
            <a:r>
              <a:rPr lang="ru-RU" sz="2400" b="0" i="0" dirty="0">
                <a:solidFill>
                  <a:srgbClr val="383838"/>
                </a:solidFill>
                <a:effectLst/>
                <a:latin typeface="Trebuchet MS" panose="020B0603020202020204" pitchFamily="34" charset="0"/>
              </a:rPr>
              <a:t>Этиологическими факторами развития болезней полости рта у собак являются- болезни </a:t>
            </a:r>
            <a:r>
              <a:rPr lang="ru-RU" sz="2400" b="0" i="0" dirty="0" err="1">
                <a:solidFill>
                  <a:srgbClr val="383838"/>
                </a:solidFill>
                <a:effectLst/>
                <a:latin typeface="Trebuchet MS" panose="020B0603020202020204" pitchFamily="34" charset="0"/>
              </a:rPr>
              <a:t>иммуной,эндокринной</a:t>
            </a:r>
            <a:r>
              <a:rPr lang="ru-RU" sz="2400" b="0" i="0" dirty="0">
                <a:solidFill>
                  <a:srgbClr val="383838"/>
                </a:solidFill>
                <a:effectLst/>
                <a:latin typeface="Trebuchet MS" panose="020B0603020202020204" pitchFamily="34" charset="0"/>
              </a:rPr>
              <a:t> систем, гормональные дисфункции, врождённые патологии ротовой полости, аномальный прикус и так далее. Часто причиной болезней ротовой полости являются наличии зубного налёта, камня.</a:t>
            </a:r>
          </a:p>
        </p:txBody>
      </p:sp>
    </p:spTree>
    <p:extLst>
      <p:ext uri="{BB962C8B-B14F-4D97-AF65-F5344CB8AC3E}">
        <p14:creationId xmlns:p14="http://schemas.microsoft.com/office/powerpoint/2010/main" val="3853912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7B1A59-C782-D15A-0BA8-8F34F8572F77}"/>
              </a:ext>
            </a:extLst>
          </p:cNvPr>
          <p:cNvSpPr>
            <a:spLocks noGrp="1"/>
          </p:cNvSpPr>
          <p:nvPr>
            <p:ph type="title"/>
          </p:nvPr>
        </p:nvSpPr>
        <p:spPr>
          <a:xfrm>
            <a:off x="913775" y="618517"/>
            <a:ext cx="10364451" cy="448283"/>
          </a:xfrm>
        </p:spPr>
        <p:txBody>
          <a:bodyPr>
            <a:normAutofit fontScale="90000"/>
          </a:bodyPr>
          <a:lstStyle/>
          <a:p>
            <a:r>
              <a:rPr lang="ru-RU" dirty="0"/>
              <a:t>Симптомы </a:t>
            </a:r>
          </a:p>
        </p:txBody>
      </p:sp>
      <p:sp>
        <p:nvSpPr>
          <p:cNvPr id="3" name="Объект 2">
            <a:extLst>
              <a:ext uri="{FF2B5EF4-FFF2-40B4-BE49-F238E27FC236}">
                <a16:creationId xmlns:a16="http://schemas.microsoft.com/office/drawing/2014/main" id="{414F77A8-B488-5D11-E42B-0BC37ABC9BAF}"/>
              </a:ext>
            </a:extLst>
          </p:cNvPr>
          <p:cNvSpPr>
            <a:spLocks noGrp="1"/>
          </p:cNvSpPr>
          <p:nvPr>
            <p:ph idx="1"/>
          </p:nvPr>
        </p:nvSpPr>
        <p:spPr>
          <a:xfrm>
            <a:off x="913775" y="1255059"/>
            <a:ext cx="10364452" cy="4536141"/>
          </a:xfrm>
        </p:spPr>
        <p:txBody>
          <a:bodyPr>
            <a:normAutofit fontScale="92500"/>
          </a:bodyPr>
          <a:lstStyle/>
          <a:p>
            <a:r>
              <a:rPr lang="ru-RU" b="0" i="0" dirty="0">
                <a:solidFill>
                  <a:srgbClr val="383838"/>
                </a:solidFill>
                <a:effectLst/>
                <a:latin typeface="Trebuchet MS" panose="020B0603020202020204" pitchFamily="34" charset="0"/>
              </a:rPr>
              <a:t>Основным клиническим признаком данного заболевания является очень сильный неприятный запах изо рта </a:t>
            </a:r>
            <a:r>
              <a:rPr lang="ru-RU" b="0" i="0" dirty="0" err="1">
                <a:solidFill>
                  <a:srgbClr val="383838"/>
                </a:solidFill>
                <a:effectLst/>
                <a:latin typeface="Trebuchet MS" panose="020B0603020202020204" pitchFamily="34" charset="0"/>
              </a:rPr>
              <a:t>собаки.В</a:t>
            </a:r>
            <a:r>
              <a:rPr lang="ru-RU" b="0" i="0" dirty="0">
                <a:solidFill>
                  <a:srgbClr val="383838"/>
                </a:solidFill>
                <a:effectLst/>
                <a:latin typeface="Trebuchet MS" panose="020B0603020202020204" pitchFamily="34" charset="0"/>
              </a:rPr>
              <a:t> домашних условиях дифференцировать болезнь невозможно, поэтому при обнаружении этого симптома животное необходимо незамедлительно отвести на прием к ветеринару.</a:t>
            </a:r>
          </a:p>
          <a:p>
            <a:r>
              <a:rPr lang="ru-RU" b="0" i="0" dirty="0">
                <a:solidFill>
                  <a:srgbClr val="383838"/>
                </a:solidFill>
                <a:effectLst/>
                <a:latin typeface="Trebuchet MS" panose="020B0603020202020204" pitchFamily="34" charset="0"/>
              </a:rPr>
              <a:t>Кроме того, воспаление в ротовой полости постепенно начинает вызывать у питомца сильные болевые ощущения. Животное может отказываться от еды, или напротив – бурно реагировать на корм, однако есть крайне осторожно и очень медленно. Может также наблюдаться усиленное слюноотделение, иногда в слюнной жидкости можно обнаружить кровь.</a:t>
            </a:r>
          </a:p>
          <a:p>
            <a:r>
              <a:rPr lang="ru-RU" b="0" i="0" dirty="0">
                <a:solidFill>
                  <a:srgbClr val="383838"/>
                </a:solidFill>
                <a:effectLst/>
                <a:latin typeface="Trebuchet MS" panose="020B0603020202020204" pitchFamily="34" charset="0"/>
              </a:rPr>
              <a:t>При пародонтозе десна могут краснеть, а зубы становятся шаткими и могут начинать постепенно выпадать.</a:t>
            </a:r>
          </a:p>
        </p:txBody>
      </p:sp>
    </p:spTree>
    <p:extLst>
      <p:ext uri="{BB962C8B-B14F-4D97-AF65-F5344CB8AC3E}">
        <p14:creationId xmlns:p14="http://schemas.microsoft.com/office/powerpoint/2010/main" val="1948871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1BB968-AFF7-E8AD-3967-C4254513C655}"/>
              </a:ext>
            </a:extLst>
          </p:cNvPr>
          <p:cNvSpPr>
            <a:spLocks noGrp="1"/>
          </p:cNvSpPr>
          <p:nvPr>
            <p:ph type="title"/>
          </p:nvPr>
        </p:nvSpPr>
        <p:spPr>
          <a:xfrm>
            <a:off x="913774" y="268711"/>
            <a:ext cx="10364451" cy="798089"/>
          </a:xfrm>
        </p:spPr>
        <p:txBody>
          <a:bodyPr/>
          <a:lstStyle/>
          <a:p>
            <a:r>
              <a:rPr lang="en-US" dirty="0"/>
              <a:t>Лечение </a:t>
            </a:r>
            <a:endParaRPr lang="ru-RU" dirty="0"/>
          </a:p>
        </p:txBody>
      </p:sp>
      <p:sp>
        <p:nvSpPr>
          <p:cNvPr id="3" name="Объект 2">
            <a:extLst>
              <a:ext uri="{FF2B5EF4-FFF2-40B4-BE49-F238E27FC236}">
                <a16:creationId xmlns:a16="http://schemas.microsoft.com/office/drawing/2014/main" id="{435578E4-6FF3-1540-73AD-235E8628BA00}"/>
              </a:ext>
            </a:extLst>
          </p:cNvPr>
          <p:cNvSpPr>
            <a:spLocks noGrp="1"/>
          </p:cNvSpPr>
          <p:nvPr>
            <p:ph idx="1"/>
          </p:nvPr>
        </p:nvSpPr>
        <p:spPr>
          <a:xfrm>
            <a:off x="913775" y="1272989"/>
            <a:ext cx="10364452" cy="4518212"/>
          </a:xfrm>
        </p:spPr>
        <p:txBody>
          <a:bodyPr/>
          <a:lstStyle/>
          <a:p>
            <a:pPr marL="0" indent="0">
              <a:buNone/>
            </a:pPr>
            <a:r>
              <a:rPr lang="ru-RU" b="0" i="0">
                <a:solidFill>
                  <a:srgbClr val="383838"/>
                </a:solidFill>
                <a:effectLst/>
                <a:latin typeface="Trebuchet MS" panose="020B0603020202020204" pitchFamily="34" charset="0"/>
              </a:rPr>
              <a:t>К сожалению, единого метода лечения от пародонтоза попросту не существует. Более того, развитие болезни может вызвать серьезные осложнения, которые, в свою очередь, могут привести к необходимости полного удаления зубов.</a:t>
            </a:r>
          </a:p>
          <a:p>
            <a:pPr marL="0" indent="0">
              <a:buNone/>
            </a:pPr>
            <a:r>
              <a:rPr lang="ru-RU" b="0" i="0">
                <a:solidFill>
                  <a:srgbClr val="383838"/>
                </a:solidFill>
                <a:effectLst/>
                <a:latin typeface="Trebuchet MS" panose="020B0603020202020204" pitchFamily="34" charset="0"/>
              </a:rPr>
              <a:t>Хозяевам собак необходимо знать, что предотвратить возникновение болезни гораздо проще, чем проводить долгое и тяжелое многоэтапное лечение.</a:t>
            </a:r>
          </a:p>
          <a:p>
            <a:pPr marL="0" indent="0">
              <a:buNone/>
            </a:pPr>
            <a:r>
              <a:rPr lang="ru-RU" b="0" i="0">
                <a:solidFill>
                  <a:srgbClr val="383838"/>
                </a:solidFill>
                <a:effectLst/>
                <a:latin typeface="Trebuchet MS" panose="020B0603020202020204" pitchFamily="34" charset="0"/>
              </a:rPr>
              <a:t>Но если у питомца все же обнаружили пародонтоз, первым делом владельцам собак следует озаботиться состоянием иммунной системы питомца. </a:t>
            </a:r>
          </a:p>
        </p:txBody>
      </p:sp>
    </p:spTree>
    <p:extLst>
      <p:ext uri="{BB962C8B-B14F-4D97-AF65-F5344CB8AC3E}">
        <p14:creationId xmlns:p14="http://schemas.microsoft.com/office/powerpoint/2010/main" val="77913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FA2283-827A-704E-B685-C58786BCFFF5}"/>
              </a:ext>
            </a:extLst>
          </p:cNvPr>
          <p:cNvSpPr>
            <a:spLocks noGrp="1"/>
          </p:cNvSpPr>
          <p:nvPr>
            <p:ph type="title"/>
          </p:nvPr>
        </p:nvSpPr>
        <p:spPr>
          <a:xfrm>
            <a:off x="913775" y="618518"/>
            <a:ext cx="10364451" cy="448282"/>
          </a:xfrm>
        </p:spPr>
        <p:txBody>
          <a:bodyPr>
            <a:normAutofit fontScale="90000"/>
          </a:bodyPr>
          <a:lstStyle/>
          <a:p>
            <a:r>
              <a:rPr lang="en-US" dirty="0"/>
              <a:t>Профилактика </a:t>
            </a:r>
            <a:endParaRPr lang="ru-RU" dirty="0"/>
          </a:p>
        </p:txBody>
      </p:sp>
      <p:sp>
        <p:nvSpPr>
          <p:cNvPr id="3" name="Объект 2">
            <a:extLst>
              <a:ext uri="{FF2B5EF4-FFF2-40B4-BE49-F238E27FC236}">
                <a16:creationId xmlns:a16="http://schemas.microsoft.com/office/drawing/2014/main" id="{F50B46D2-0DF4-3095-7CA9-896E9B2DF1EC}"/>
              </a:ext>
            </a:extLst>
          </p:cNvPr>
          <p:cNvSpPr>
            <a:spLocks noGrp="1"/>
          </p:cNvSpPr>
          <p:nvPr>
            <p:ph idx="1"/>
          </p:nvPr>
        </p:nvSpPr>
        <p:spPr>
          <a:xfrm>
            <a:off x="913774" y="1515082"/>
            <a:ext cx="10364452" cy="4724400"/>
          </a:xfrm>
        </p:spPr>
        <p:txBody>
          <a:bodyPr>
            <a:normAutofit/>
          </a:bodyPr>
          <a:lstStyle/>
          <a:p>
            <a:pPr marL="0" indent="0">
              <a:buNone/>
            </a:pPr>
            <a:r>
              <a:rPr lang="ru-RU" b="0" i="0">
                <a:solidFill>
                  <a:srgbClr val="383838"/>
                </a:solidFill>
                <a:effectLst/>
                <a:latin typeface="Trebuchet MS" panose="020B0603020202020204" pitchFamily="34" charset="0"/>
              </a:rPr>
              <a:t>для профилактики болезни существует и ряд элементарных правил. Во-первых, это соблюдение гигиены полости рта. Во-вторых, владельцы должны уделять внимание рациону собаки, а также регулярно водить животное на проверку к ветеринару.  Стоит также следить за тем, чтобы питомец не играл с твердыми, а особенно металлическими предметами, которые могут травмировать ротовую полость.</a:t>
            </a:r>
          </a:p>
          <a:p>
            <a:pPr marL="0" indent="0">
              <a:buNone/>
            </a:pPr>
            <a:r>
              <a:rPr lang="ru-RU" b="0" i="0">
                <a:solidFill>
                  <a:srgbClr val="383838"/>
                </a:solidFill>
                <a:effectLst/>
                <a:latin typeface="Trebuchet MS" panose="020B0603020202020204" pitchFamily="34" charset="0"/>
              </a:rPr>
              <a:t>Владельцам собак также стоит помнить о том, что игнорировать симптомы и наличие гингивита нельзя ни в коем случае. Именно это заболевание провоцирует большинство проблем с зубами и челюстью собаки </a:t>
            </a:r>
          </a:p>
        </p:txBody>
      </p:sp>
    </p:spTree>
    <p:extLst>
      <p:ext uri="{BB962C8B-B14F-4D97-AF65-F5344CB8AC3E}">
        <p14:creationId xmlns:p14="http://schemas.microsoft.com/office/powerpoint/2010/main" val="156167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BE5E6B-13E9-C251-72EE-D688791472B0}"/>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46F3FED6-4243-477C-8E01-14067BE367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17506" cy="6858000"/>
          </a:xfrm>
        </p:spPr>
      </p:pic>
      <p:sp>
        <p:nvSpPr>
          <p:cNvPr id="5" name="TextBox 4">
            <a:extLst>
              <a:ext uri="{FF2B5EF4-FFF2-40B4-BE49-F238E27FC236}">
                <a16:creationId xmlns:a16="http://schemas.microsoft.com/office/drawing/2014/main" id="{35612076-28CC-7A3C-5E16-076C878FAE39}"/>
              </a:ext>
            </a:extLst>
          </p:cNvPr>
          <p:cNvSpPr txBox="1"/>
          <p:nvPr/>
        </p:nvSpPr>
        <p:spPr>
          <a:xfrm>
            <a:off x="4365811" y="618517"/>
            <a:ext cx="4383741" cy="830997"/>
          </a:xfrm>
          <a:prstGeom prst="rect">
            <a:avLst/>
          </a:prstGeom>
          <a:noFill/>
        </p:spPr>
        <p:txBody>
          <a:bodyPr wrap="square" rtlCol="0">
            <a:spAutoFit/>
          </a:bodyPr>
          <a:lstStyle/>
          <a:p>
            <a:pPr algn="l"/>
            <a:r>
              <a:rPr lang="en-US" sz="4800" dirty="0">
                <a:latin typeface="Arial Black" panose="020B0604020202020204" pitchFamily="34" charset="0"/>
                <a:cs typeface="Arial Black" panose="020B0604020202020204" pitchFamily="34" charset="0"/>
              </a:rPr>
              <a:t>Гангивит</a:t>
            </a:r>
            <a:endParaRPr lang="ru-RU" sz="48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417670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5697C5-14ED-6732-7FA0-0C4EC3F05481}"/>
              </a:ext>
            </a:extLst>
          </p:cNvPr>
          <p:cNvSpPr>
            <a:spLocks noGrp="1"/>
          </p:cNvSpPr>
          <p:nvPr>
            <p:ph idx="1"/>
          </p:nvPr>
        </p:nvSpPr>
        <p:spPr>
          <a:xfrm>
            <a:off x="913775" y="968189"/>
            <a:ext cx="10364452" cy="4823012"/>
          </a:xfrm>
        </p:spPr>
        <p:txBody>
          <a:bodyPr>
            <a:noAutofit/>
          </a:bodyPr>
          <a:lstStyle/>
          <a:p>
            <a:pPr marL="0" indent="0">
              <a:buNone/>
            </a:pPr>
            <a:r>
              <a:rPr lang="ru-RU" sz="3200" b="0" i="0" dirty="0">
                <a:solidFill>
                  <a:srgbClr val="000000"/>
                </a:solidFill>
                <a:effectLst/>
                <a:latin typeface="-apple-system"/>
              </a:rPr>
              <a:t>Гингивит у собак – </a:t>
            </a:r>
            <a:r>
              <a:rPr lang="ru-RU" sz="3200" b="1" i="0" dirty="0">
                <a:solidFill>
                  <a:srgbClr val="000000"/>
                </a:solidFill>
                <a:effectLst/>
                <a:latin typeface="-apple-system"/>
              </a:rPr>
              <a:t>воспалительный процесс десен, возникающий по причине отсутствия правильной диеты и необходимого лечения при заболеваниях ротовой полости</a:t>
            </a:r>
            <a:r>
              <a:rPr lang="ru-RU" sz="3200" b="0" i="0" dirty="0">
                <a:solidFill>
                  <a:srgbClr val="000000"/>
                </a:solidFill>
                <a:effectLst/>
                <a:latin typeface="-apple-system"/>
              </a:rPr>
              <a:t>. Провоцируют развитие патологии грубые частицы корма, скапливающиеся в пространстве между зубами, ближе к десне, создавая прекрасную среду для развития и размножения патогенных бактериальных микроорганизмов</a:t>
            </a:r>
            <a:endParaRPr lang="ru-RU" sz="3200" dirty="0"/>
          </a:p>
        </p:txBody>
      </p:sp>
    </p:spTree>
    <p:extLst>
      <p:ext uri="{BB962C8B-B14F-4D97-AF65-F5344CB8AC3E}">
        <p14:creationId xmlns:p14="http://schemas.microsoft.com/office/powerpoint/2010/main" val="3802327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37D7C-130C-1244-A9DA-BD82EB12ABE1}"/>
              </a:ext>
            </a:extLst>
          </p:cNvPr>
          <p:cNvSpPr>
            <a:spLocks noGrp="1"/>
          </p:cNvSpPr>
          <p:nvPr>
            <p:ph type="title"/>
          </p:nvPr>
        </p:nvSpPr>
        <p:spPr/>
        <p:txBody>
          <a:bodyPr/>
          <a:lstStyle/>
          <a:p>
            <a:endParaRPr lang="ru-RU"/>
          </a:p>
        </p:txBody>
      </p:sp>
      <p:pic>
        <p:nvPicPr>
          <p:cNvPr id="7" name="Рисунок 7">
            <a:extLst>
              <a:ext uri="{FF2B5EF4-FFF2-40B4-BE49-F238E27FC236}">
                <a16:creationId xmlns:a16="http://schemas.microsoft.com/office/drawing/2014/main" id="{E265B634-E28D-30C1-9582-8BC130F31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A7C6D598-DB6A-ECDB-7DC2-696C935C2F10}"/>
              </a:ext>
            </a:extLst>
          </p:cNvPr>
          <p:cNvSpPr txBox="1"/>
          <p:nvPr/>
        </p:nvSpPr>
        <p:spPr>
          <a:xfrm>
            <a:off x="268941" y="4643307"/>
            <a:ext cx="5127812" cy="830997"/>
          </a:xfrm>
          <a:prstGeom prst="rect">
            <a:avLst/>
          </a:prstGeom>
          <a:noFill/>
        </p:spPr>
        <p:txBody>
          <a:bodyPr wrap="square" rtlCol="0">
            <a:spAutoFit/>
          </a:bodyPr>
          <a:lstStyle/>
          <a:p>
            <a:pPr algn="l"/>
            <a:r>
              <a:rPr lang="en-US" sz="4800" dirty="0">
                <a:latin typeface="Arial Black" panose="020B0604020202020204" pitchFamily="34" charset="0"/>
                <a:cs typeface="Arial Black" panose="020B0604020202020204" pitchFamily="34" charset="0"/>
              </a:rPr>
              <a:t>Стоматит</a:t>
            </a:r>
            <a:r>
              <a:rPr lang="en-US" dirty="0"/>
              <a:t> </a:t>
            </a:r>
            <a:endParaRPr lang="ru-RU" dirty="0"/>
          </a:p>
        </p:txBody>
      </p:sp>
    </p:spTree>
    <p:extLst>
      <p:ext uri="{BB962C8B-B14F-4D97-AF65-F5344CB8AC3E}">
        <p14:creationId xmlns:p14="http://schemas.microsoft.com/office/powerpoint/2010/main" val="129166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a:extLst>
              <a:ext uri="{FF2B5EF4-FFF2-40B4-BE49-F238E27FC236}">
                <a16:creationId xmlns:a16="http://schemas.microsoft.com/office/drawing/2014/main" id="{60927795-CB6A-951A-4D3E-57A64E8B0402}"/>
              </a:ext>
            </a:extLst>
          </p:cNvPr>
          <p:cNvSpPr>
            <a:spLocks noGrp="1"/>
          </p:cNvSpPr>
          <p:nvPr>
            <p:ph idx="1"/>
          </p:nvPr>
        </p:nvSpPr>
        <p:spPr>
          <a:xfrm>
            <a:off x="1004048" y="842681"/>
            <a:ext cx="9914964" cy="4428565"/>
          </a:xfrm>
        </p:spPr>
        <p:txBody>
          <a:bodyPr>
            <a:noAutofit/>
          </a:bodyPr>
          <a:lstStyle/>
          <a:p>
            <a:pPr marL="0" indent="0">
              <a:buNone/>
            </a:pPr>
            <a:r>
              <a:rPr lang="ru-RU" sz="2400" b="1" i="0" dirty="0">
                <a:solidFill>
                  <a:srgbClr val="383838"/>
                </a:solidFill>
                <a:effectLst/>
                <a:latin typeface="Trebuchet MS" panose="020B0603020202020204" pitchFamily="34" charset="0"/>
              </a:rPr>
              <a:t>Стоматит</a:t>
            </a:r>
            <a:r>
              <a:rPr lang="ru-RU" sz="2400" b="0" i="0" dirty="0">
                <a:solidFill>
                  <a:srgbClr val="383838"/>
                </a:solidFill>
                <a:effectLst/>
                <a:latin typeface="Trebuchet MS" panose="020B0603020202020204" pitchFamily="34" charset="0"/>
              </a:rPr>
              <a:t> – достаточно распространенное у собак заболевание. Оно характеризуется воспалением слизистой оболочки ротовой полости, которое, как правило, проходит несколько стадий. Признаки различных форм и видов стоматита схожи между собой и требуют одинакового лечения. Стоматитом болеют собаки разных пород и возрастов.</a:t>
            </a:r>
          </a:p>
          <a:p>
            <a:pPr marL="0" indent="0">
              <a:buNone/>
            </a:pPr>
            <a:r>
              <a:rPr lang="ru-RU" sz="2400" b="0" i="0" dirty="0">
                <a:solidFill>
                  <a:srgbClr val="383838"/>
                </a:solidFill>
                <a:effectLst/>
                <a:latin typeface="Trebuchet MS" panose="020B0603020202020204" pitchFamily="34" charset="0"/>
              </a:rPr>
              <a:t>Эта болезнь может протекать по-разному: диффузно, </a:t>
            </a:r>
            <a:r>
              <a:rPr lang="ru-RU" sz="2400" b="0" i="0" dirty="0" err="1">
                <a:solidFill>
                  <a:srgbClr val="383838"/>
                </a:solidFill>
                <a:effectLst/>
                <a:latin typeface="Trebuchet MS" panose="020B0603020202020204" pitchFamily="34" charset="0"/>
              </a:rPr>
              <a:t>очагово</a:t>
            </a:r>
            <a:r>
              <a:rPr lang="ru-RU" sz="2400" b="0" i="0" dirty="0">
                <a:solidFill>
                  <a:srgbClr val="383838"/>
                </a:solidFill>
                <a:effectLst/>
                <a:latin typeface="Trebuchet MS" panose="020B0603020202020204" pitchFamily="34" charset="0"/>
              </a:rPr>
              <a:t> или хронически. Развитию стоматита могут способствовать множество различных факторов, среди которых и другие заболевания.</a:t>
            </a:r>
          </a:p>
        </p:txBody>
      </p:sp>
    </p:spTree>
    <p:extLst>
      <p:ext uri="{BB962C8B-B14F-4D97-AF65-F5344CB8AC3E}">
        <p14:creationId xmlns:p14="http://schemas.microsoft.com/office/powerpoint/2010/main" val="49766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481B55-CAEC-097B-6FB3-FF7B1467D497}"/>
              </a:ext>
            </a:extLst>
          </p:cNvPr>
          <p:cNvSpPr>
            <a:spLocks noGrp="1"/>
          </p:cNvSpPr>
          <p:nvPr>
            <p:ph type="title"/>
          </p:nvPr>
        </p:nvSpPr>
        <p:spPr>
          <a:xfrm>
            <a:off x="913775" y="618517"/>
            <a:ext cx="10364451" cy="448283"/>
          </a:xfrm>
        </p:spPr>
        <p:txBody>
          <a:bodyPr>
            <a:normAutofit fontScale="90000"/>
          </a:bodyPr>
          <a:lstStyle/>
          <a:p>
            <a:r>
              <a:rPr lang="en-US" dirty="0"/>
              <a:t>Симптомы </a:t>
            </a:r>
            <a:endParaRPr lang="ru-RU" dirty="0"/>
          </a:p>
        </p:txBody>
      </p:sp>
      <p:sp>
        <p:nvSpPr>
          <p:cNvPr id="3" name="Объект 2">
            <a:extLst>
              <a:ext uri="{FF2B5EF4-FFF2-40B4-BE49-F238E27FC236}">
                <a16:creationId xmlns:a16="http://schemas.microsoft.com/office/drawing/2014/main" id="{8F5A64F6-E69E-DDB8-C49C-84A8536B358B}"/>
              </a:ext>
            </a:extLst>
          </p:cNvPr>
          <p:cNvSpPr>
            <a:spLocks noGrp="1"/>
          </p:cNvSpPr>
          <p:nvPr>
            <p:ph idx="1"/>
          </p:nvPr>
        </p:nvSpPr>
        <p:spPr>
          <a:xfrm>
            <a:off x="913775" y="1326776"/>
            <a:ext cx="10364452" cy="5325035"/>
          </a:xfrm>
        </p:spPr>
        <p:txBody>
          <a:bodyPr>
            <a:normAutofit fontScale="77500" lnSpcReduction="20000"/>
          </a:bodyPr>
          <a:lstStyle/>
          <a:p>
            <a:r>
              <a:rPr lang="ru-RU" b="0" i="0">
                <a:solidFill>
                  <a:srgbClr val="383838"/>
                </a:solidFill>
                <a:effectLst/>
                <a:latin typeface="Trebuchet MS" panose="020B0603020202020204" pitchFamily="34" charset="0"/>
              </a:rPr>
              <a:t>Начальная стадия заболевания характеризуется воспалением и покраснением слизистой оболочки. Она также может быть покрыта сероватым налетом. При тщательном осмотре может быть обнаружен налет.</a:t>
            </a:r>
          </a:p>
          <a:p>
            <a:r>
              <a:rPr lang="ru-RU" b="0" i="0">
                <a:solidFill>
                  <a:srgbClr val="383838"/>
                </a:solidFill>
                <a:effectLst/>
                <a:latin typeface="Trebuchet MS" panose="020B0603020202020204" pitchFamily="34" charset="0"/>
              </a:rPr>
              <a:t>Из пасти собаки слышен неприятный запах, напоминающий запах тухлого мяса или гнилых овощей.</a:t>
            </a:r>
          </a:p>
          <a:p>
            <a:r>
              <a:rPr lang="ru-RU" b="0" i="0">
                <a:solidFill>
                  <a:srgbClr val="383838"/>
                </a:solidFill>
                <a:effectLst/>
                <a:latin typeface="Trebuchet MS" panose="020B0603020202020204" pitchFamily="34" charset="0"/>
              </a:rPr>
              <a:t>Животное становится вялым и угнетенным.</a:t>
            </a:r>
          </a:p>
          <a:p>
            <a:r>
              <a:rPr lang="ru-RU" b="0" i="0">
                <a:solidFill>
                  <a:srgbClr val="383838"/>
                </a:solidFill>
                <a:effectLst/>
                <a:latin typeface="Trebuchet MS" panose="020B0603020202020204" pitchFamily="34" charset="0"/>
              </a:rPr>
              <a:t>Собака может часто тереться головой о предметы или о свою грудь, часто чихать и вести себя беспокойно.</a:t>
            </a:r>
          </a:p>
          <a:p>
            <a:r>
              <a:rPr lang="ru-RU" b="0" i="0">
                <a:solidFill>
                  <a:srgbClr val="383838"/>
                </a:solidFill>
                <a:effectLst/>
                <a:latin typeface="Trebuchet MS" panose="020B0603020202020204" pitchFamily="34" charset="0"/>
              </a:rPr>
              <a:t>В отдельных случаях может наблюдаться лихорадка.</a:t>
            </a:r>
          </a:p>
          <a:p>
            <a:r>
              <a:rPr lang="ru-RU" b="0" i="0">
                <a:solidFill>
                  <a:srgbClr val="383838"/>
                </a:solidFill>
                <a:effectLst/>
                <a:latin typeface="Trebuchet MS" panose="020B0603020202020204" pitchFamily="34" charset="0"/>
              </a:rPr>
              <a:t>Из пасти выделяется слишком много слюны. Она также становится пенистой и тягучей. Иногда в жидкости можно обнаружить сукровицу и гной.</a:t>
            </a:r>
          </a:p>
          <a:p>
            <a:r>
              <a:rPr lang="ru-RU" b="0" i="0">
                <a:solidFill>
                  <a:srgbClr val="383838"/>
                </a:solidFill>
                <a:effectLst/>
                <a:latin typeface="Trebuchet MS" panose="020B0603020202020204" pitchFamily="34" charset="0"/>
              </a:rPr>
              <a:t>В полости рта собаки могут появляться гнойники и прыщи.</a:t>
            </a:r>
          </a:p>
          <a:p>
            <a:r>
              <a:rPr lang="ru-RU" b="0" i="0">
                <a:solidFill>
                  <a:srgbClr val="383838"/>
                </a:solidFill>
                <a:effectLst/>
                <a:latin typeface="Trebuchet MS" panose="020B0603020202020204" pitchFamily="34" charset="0"/>
              </a:rPr>
              <a:t>Если же болезнь возникла из-за отложения камней, становятся видны зубные корни.</a:t>
            </a:r>
          </a:p>
          <a:p>
            <a:r>
              <a:rPr lang="ru-RU" b="0" i="0">
                <a:solidFill>
                  <a:srgbClr val="383838"/>
                </a:solidFill>
                <a:effectLst/>
                <a:latin typeface="Trebuchet MS" panose="020B0603020202020204" pitchFamily="34" charset="0"/>
              </a:rPr>
              <a:t>Наблюдается кровотечение в деснах.</a:t>
            </a:r>
          </a:p>
          <a:p>
            <a:r>
              <a:rPr lang="ru-RU" b="0" i="0">
                <a:solidFill>
                  <a:srgbClr val="383838"/>
                </a:solidFill>
                <a:effectLst/>
                <a:latin typeface="Trebuchet MS" panose="020B0603020202020204" pitchFamily="34" charset="0"/>
              </a:rPr>
              <a:t>При стоматите могут сильно шататься зубы.</a:t>
            </a:r>
          </a:p>
          <a:p>
            <a:r>
              <a:rPr lang="ru-RU" b="0" i="0">
                <a:solidFill>
                  <a:srgbClr val="383838"/>
                </a:solidFill>
                <a:effectLst/>
                <a:latin typeface="Trebuchet MS" panose="020B0603020202020204" pitchFamily="34" charset="0"/>
              </a:rPr>
              <a:t>В некоторых случаях болезнь поражает также гортань и язык.</a:t>
            </a:r>
          </a:p>
        </p:txBody>
      </p:sp>
    </p:spTree>
    <p:extLst>
      <p:ext uri="{BB962C8B-B14F-4D97-AF65-F5344CB8AC3E}">
        <p14:creationId xmlns:p14="http://schemas.microsoft.com/office/powerpoint/2010/main" val="2568871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9306CD-BDF6-37DC-8193-2A71D13050D8}"/>
              </a:ext>
            </a:extLst>
          </p:cNvPr>
          <p:cNvSpPr>
            <a:spLocks noGrp="1"/>
          </p:cNvSpPr>
          <p:nvPr>
            <p:ph type="title"/>
          </p:nvPr>
        </p:nvSpPr>
        <p:spPr>
          <a:xfrm>
            <a:off x="913774" y="277858"/>
            <a:ext cx="10364451" cy="448283"/>
          </a:xfrm>
        </p:spPr>
        <p:txBody>
          <a:bodyPr>
            <a:normAutofit fontScale="90000"/>
          </a:bodyPr>
          <a:lstStyle/>
          <a:p>
            <a:r>
              <a:rPr lang="en-US" dirty="0"/>
              <a:t>Этиологии </a:t>
            </a:r>
            <a:endParaRPr lang="ru-RU" dirty="0"/>
          </a:p>
        </p:txBody>
      </p:sp>
      <p:sp>
        <p:nvSpPr>
          <p:cNvPr id="3" name="Объект 2">
            <a:extLst>
              <a:ext uri="{FF2B5EF4-FFF2-40B4-BE49-F238E27FC236}">
                <a16:creationId xmlns:a16="http://schemas.microsoft.com/office/drawing/2014/main" id="{51362195-66EA-9D33-2E53-7D7DDC28C23F}"/>
              </a:ext>
            </a:extLst>
          </p:cNvPr>
          <p:cNvSpPr>
            <a:spLocks noGrp="1"/>
          </p:cNvSpPr>
          <p:nvPr>
            <p:ph idx="1"/>
          </p:nvPr>
        </p:nvSpPr>
        <p:spPr>
          <a:xfrm>
            <a:off x="913775" y="914400"/>
            <a:ext cx="10364452" cy="5665741"/>
          </a:xfrm>
        </p:spPr>
        <p:txBody>
          <a:bodyPr>
            <a:normAutofit fontScale="92500" lnSpcReduction="20000"/>
          </a:bodyPr>
          <a:lstStyle/>
          <a:p>
            <a:r>
              <a:rPr lang="ru-RU" b="0" i="0">
                <a:solidFill>
                  <a:srgbClr val="383838"/>
                </a:solidFill>
                <a:effectLst/>
                <a:latin typeface="Trebuchet MS" panose="020B0603020202020204" pitchFamily="34" charset="0"/>
              </a:rPr>
              <a:t>Травмы в полости рта, которые разрушают поверхность десен или нёба, и тем самым формируют благоприятную среду для различных микробов.</a:t>
            </a:r>
          </a:p>
          <a:p>
            <a:r>
              <a:rPr lang="ru-RU" b="0" i="0">
                <a:solidFill>
                  <a:srgbClr val="383838"/>
                </a:solidFill>
                <a:effectLst/>
                <a:latin typeface="Trebuchet MS" panose="020B0603020202020204" pitchFamily="34" charset="0"/>
              </a:rPr>
              <a:t>Неправильный или деформированный прикус – эта особенность организма может спровоцировать болезнь, исключительно в случае повреждения зубами внутренней поверхности.</a:t>
            </a:r>
          </a:p>
          <a:p>
            <a:r>
              <a:rPr lang="ru-RU" b="0" i="0">
                <a:solidFill>
                  <a:srgbClr val="383838"/>
                </a:solidFill>
                <a:effectLst/>
                <a:latin typeface="Trebuchet MS" panose="020B0603020202020204" pitchFamily="34" charset="0"/>
              </a:rPr>
              <a:t>Неоднородная структура корма, наличие в нем острых частиц. Опять-таки, подобные «сюрпризы» в еде могут травмировать слизистую.</a:t>
            </a:r>
          </a:p>
          <a:p>
            <a:r>
              <a:rPr lang="ru-RU" b="0" i="0">
                <a:solidFill>
                  <a:srgbClr val="383838"/>
                </a:solidFill>
                <a:effectLst/>
                <a:latin typeface="Trebuchet MS" panose="020B0603020202020204" pitchFamily="34" charset="0"/>
              </a:rPr>
              <a:t>Неспособность организма адекватно отреагировать на угрозу, иммунодефицит. Этот фактор не может сам спровоцировать болезнь, но может поспособствовать ее развитию. Неспособность организма защититься от микробов позволяет им размножиться до количества, опасного для здоровья животного.</a:t>
            </a:r>
          </a:p>
          <a:p>
            <a:r>
              <a:rPr lang="ru-RU" b="0" i="0">
                <a:solidFill>
                  <a:srgbClr val="383838"/>
                </a:solidFill>
                <a:effectLst/>
                <a:latin typeface="Trebuchet MS" panose="020B0603020202020204" pitchFamily="34" charset="0"/>
              </a:rPr>
              <a:t>Чересчур холодная или горячая пища, которая также травмирует внутреннюю поверхность ротовой полости. Обычно собаки едят такую пищу, если слишком голодны. В таком случае, возрастает возможность слишком быстрого заглатывания пищи, а значит, возможно нанесение еще более серьезных травм.</a:t>
            </a:r>
          </a:p>
        </p:txBody>
      </p:sp>
    </p:spTree>
    <p:extLst>
      <p:ext uri="{BB962C8B-B14F-4D97-AF65-F5344CB8AC3E}">
        <p14:creationId xmlns:p14="http://schemas.microsoft.com/office/powerpoint/2010/main" val="143498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34CC2F-C48C-9D82-586A-E7CB2FA1CDDA}"/>
              </a:ext>
            </a:extLst>
          </p:cNvPr>
          <p:cNvSpPr>
            <a:spLocks noGrp="1"/>
          </p:cNvSpPr>
          <p:nvPr>
            <p:ph type="title"/>
          </p:nvPr>
        </p:nvSpPr>
        <p:spPr>
          <a:xfrm>
            <a:off x="913775" y="618517"/>
            <a:ext cx="10364451" cy="672401"/>
          </a:xfrm>
        </p:spPr>
        <p:txBody>
          <a:bodyPr/>
          <a:lstStyle/>
          <a:p>
            <a:r>
              <a:rPr lang="en-US" dirty="0"/>
              <a:t>Лечение </a:t>
            </a:r>
            <a:endParaRPr lang="ru-RU" dirty="0"/>
          </a:p>
        </p:txBody>
      </p:sp>
      <p:sp>
        <p:nvSpPr>
          <p:cNvPr id="3" name="Объект 2">
            <a:extLst>
              <a:ext uri="{FF2B5EF4-FFF2-40B4-BE49-F238E27FC236}">
                <a16:creationId xmlns:a16="http://schemas.microsoft.com/office/drawing/2014/main" id="{C7741E5D-9125-639C-B833-EEF65333E17A}"/>
              </a:ext>
            </a:extLst>
          </p:cNvPr>
          <p:cNvSpPr>
            <a:spLocks noGrp="1"/>
          </p:cNvSpPr>
          <p:nvPr>
            <p:ph idx="1"/>
          </p:nvPr>
        </p:nvSpPr>
        <p:spPr>
          <a:xfrm>
            <a:off x="913775" y="1470212"/>
            <a:ext cx="10364452" cy="4948517"/>
          </a:xfrm>
        </p:spPr>
        <p:txBody>
          <a:bodyPr>
            <a:normAutofit/>
          </a:bodyPr>
          <a:lstStyle/>
          <a:p>
            <a:r>
              <a:rPr lang="ru-RU" b="0" i="0" dirty="0">
                <a:solidFill>
                  <a:srgbClr val="383838"/>
                </a:solidFill>
                <a:effectLst/>
                <a:latin typeface="Trebuchet MS" panose="020B0603020202020204" pitchFamily="34" charset="0"/>
              </a:rPr>
              <a:t>Чтобы полностью избавиться от этой формы заболевания, прежде всего, необходимо полностью удалить остатки гноя из ротовой полости, устранить инфекцию, принять меры по заживлению образовавшихся поражений и восстановить иммунную систему животного.</a:t>
            </a:r>
          </a:p>
          <a:p>
            <a:r>
              <a:rPr lang="ru-RU" b="0" i="0" dirty="0">
                <a:solidFill>
                  <a:srgbClr val="383838"/>
                </a:solidFill>
                <a:effectLst/>
                <a:latin typeface="Trebuchet MS" panose="020B0603020202020204" pitchFamily="34" charset="0"/>
              </a:rPr>
              <a:t>Подавить инфекцию, распространившуюся в полости рта, поможет ряд антибиотиков. Выбор препарата обычно </a:t>
            </a:r>
            <a:r>
              <a:rPr lang="en-US" b="0" i="0" dirty="0">
                <a:solidFill>
                  <a:srgbClr val="383838"/>
                </a:solidFill>
                <a:effectLst/>
                <a:latin typeface="Trebuchet MS" panose="020B0603020202020204" pitchFamily="34" charset="0"/>
              </a:rPr>
              <a:t>обусловлена </a:t>
            </a:r>
            <a:r>
              <a:rPr lang="ru-RU" b="0" i="0" dirty="0">
                <a:solidFill>
                  <a:srgbClr val="383838"/>
                </a:solidFill>
                <a:effectLst/>
                <a:latin typeface="Trebuchet MS" panose="020B0603020202020204" pitchFamily="34" charset="0"/>
              </a:rPr>
              <a:t> общим состоянием организма собаки и особенностями микробов.</a:t>
            </a:r>
          </a:p>
          <a:p>
            <a:r>
              <a:rPr lang="ru-RU" b="0" i="0" dirty="0">
                <a:solidFill>
                  <a:srgbClr val="383838"/>
                </a:solidFill>
                <a:effectLst/>
                <a:latin typeface="Trebuchet MS" panose="020B0603020202020204" pitchFamily="34" charset="0"/>
              </a:rPr>
              <a:t>Для того, чтобы удалить гной необходимо промывать ротовую полость животного дезинфицирующими и вяжущими средствами, такими как кора дуба и различные растворы.</a:t>
            </a:r>
          </a:p>
        </p:txBody>
      </p:sp>
    </p:spTree>
    <p:extLst>
      <p:ext uri="{BB962C8B-B14F-4D97-AF65-F5344CB8AC3E}">
        <p14:creationId xmlns:p14="http://schemas.microsoft.com/office/powerpoint/2010/main" val="316474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920850-C463-4A2D-3A08-713A9C04904E}"/>
              </a:ext>
            </a:extLst>
          </p:cNvPr>
          <p:cNvSpPr>
            <a:spLocks noGrp="1"/>
          </p:cNvSpPr>
          <p:nvPr>
            <p:ph idx="1"/>
          </p:nvPr>
        </p:nvSpPr>
        <p:spPr>
          <a:xfrm>
            <a:off x="1111310" y="842682"/>
            <a:ext cx="9969379" cy="4733366"/>
          </a:xfrm>
        </p:spPr>
        <p:txBody>
          <a:bodyPr>
            <a:noAutofit/>
          </a:bodyPr>
          <a:lstStyle/>
          <a:p>
            <a:pPr marL="0" indent="0">
              <a:buNone/>
            </a:pPr>
            <a:r>
              <a:rPr lang="ru-RU" sz="2800" b="0" i="0" dirty="0">
                <a:solidFill>
                  <a:srgbClr val="383838"/>
                </a:solidFill>
                <a:effectLst/>
                <a:latin typeface="Trebuchet MS" panose="020B0603020202020204" pitchFamily="34" charset="0"/>
              </a:rPr>
              <a:t>Для профилактики болезней полости рта необходимо регулярно осматривать ротовую полость своего питомца, 2 раза в неделю чистить зубной налёт специальными пастами для животных, по мере необходимости удалять зубной камень с помощью инструментов или ультразвукового </a:t>
            </a:r>
            <a:r>
              <a:rPr lang="ru-RU" sz="2800" b="0" i="0" dirty="0" err="1">
                <a:solidFill>
                  <a:srgbClr val="383838"/>
                </a:solidFill>
                <a:effectLst/>
                <a:latin typeface="Trebuchet MS" panose="020B0603020202020204" pitchFamily="34" charset="0"/>
              </a:rPr>
              <a:t>скалера</a:t>
            </a:r>
            <a:r>
              <a:rPr lang="ru-RU" sz="2800" b="0" i="0" dirty="0">
                <a:solidFill>
                  <a:srgbClr val="383838"/>
                </a:solidFill>
                <a:effectLst/>
                <a:latin typeface="Trebuchet MS" panose="020B0603020202020204" pitchFamily="34" charset="0"/>
              </a:rPr>
              <a:t>, во </a:t>
            </a:r>
            <a:r>
              <a:rPr lang="ru-RU" sz="2800" b="0" i="0" dirty="0" err="1">
                <a:solidFill>
                  <a:srgbClr val="383838"/>
                </a:solidFill>
                <a:effectLst/>
                <a:latin typeface="Trebuchet MS" panose="020B0603020202020204" pitchFamily="34" charset="0"/>
              </a:rPr>
              <a:t>времы</a:t>
            </a:r>
            <a:r>
              <a:rPr lang="ru-RU" sz="2800" b="0" i="0" dirty="0">
                <a:solidFill>
                  <a:srgbClr val="383838"/>
                </a:solidFill>
                <a:effectLst/>
                <a:latin typeface="Trebuchet MS" panose="020B0603020202020204" pitchFamily="34" charset="0"/>
              </a:rPr>
              <a:t> проводить иммунизацию собак и кошек. Всё это поможет предотвратить болезни ротовой полости у вашего любимца.</a:t>
            </a:r>
            <a:endParaRPr lang="ru-RU" sz="2800" dirty="0"/>
          </a:p>
        </p:txBody>
      </p:sp>
    </p:spTree>
    <p:extLst>
      <p:ext uri="{BB962C8B-B14F-4D97-AF65-F5344CB8AC3E}">
        <p14:creationId xmlns:p14="http://schemas.microsoft.com/office/powerpoint/2010/main" val="2232068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B04E48-D951-1494-0EC8-49D5767D9E91}"/>
              </a:ext>
            </a:extLst>
          </p:cNvPr>
          <p:cNvSpPr>
            <a:spLocks noGrp="1"/>
          </p:cNvSpPr>
          <p:nvPr>
            <p:ph type="title"/>
          </p:nvPr>
        </p:nvSpPr>
        <p:spPr/>
        <p:txBody>
          <a:bodyPr/>
          <a:lstStyle/>
          <a:p>
            <a:r>
              <a:rPr lang="en-US" dirty="0"/>
              <a:t>Профилактика </a:t>
            </a:r>
            <a:endParaRPr lang="ru-RU" dirty="0"/>
          </a:p>
        </p:txBody>
      </p:sp>
      <p:sp>
        <p:nvSpPr>
          <p:cNvPr id="3" name="Объект 2">
            <a:extLst>
              <a:ext uri="{FF2B5EF4-FFF2-40B4-BE49-F238E27FC236}">
                <a16:creationId xmlns:a16="http://schemas.microsoft.com/office/drawing/2014/main" id="{F9EBFEBB-F4ED-977F-C3C4-651366A315DA}"/>
              </a:ext>
            </a:extLst>
          </p:cNvPr>
          <p:cNvSpPr>
            <a:spLocks noGrp="1"/>
          </p:cNvSpPr>
          <p:nvPr>
            <p:ph idx="1"/>
          </p:nvPr>
        </p:nvSpPr>
        <p:spPr/>
        <p:txBody>
          <a:bodyPr/>
          <a:lstStyle/>
          <a:p>
            <a:pPr marL="0" indent="0">
              <a:buNone/>
            </a:pPr>
            <a:r>
              <a:rPr lang="ru-RU" b="0" i="0">
                <a:solidFill>
                  <a:srgbClr val="383838"/>
                </a:solidFill>
                <a:effectLst/>
                <a:latin typeface="Trebuchet MS" panose="020B0603020202020204" pitchFamily="34" charset="0"/>
              </a:rPr>
              <a:t>В некоторых случаях это заболевание возникает по причинам, которые владельцы собак не в силах контролировать. Но чаще всего стоматит прогрессирует из-за плохого содержания, твердой пищи и травмирования слизистой оболочки рта. Поэтому хозяевам собак необходимо тщательно следить за рационом собаки и условиями, в которых она содержится. Подобные меры контроля смогут уберечь вас и ваших питомцев от лишних хлопот и проблем.</a:t>
            </a:r>
            <a:endParaRPr lang="ru-RU"/>
          </a:p>
        </p:txBody>
      </p:sp>
    </p:spTree>
    <p:extLst>
      <p:ext uri="{BB962C8B-B14F-4D97-AF65-F5344CB8AC3E}">
        <p14:creationId xmlns:p14="http://schemas.microsoft.com/office/powerpoint/2010/main" val="256510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440137-F5AC-567E-169D-60A7427C77D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A3C416AE-1994-27D2-764C-7D31A79F26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8" y="5503"/>
            <a:ext cx="12185012" cy="6852497"/>
          </a:xfrm>
        </p:spPr>
      </p:pic>
      <p:sp>
        <p:nvSpPr>
          <p:cNvPr id="5" name="TextBox 4">
            <a:extLst>
              <a:ext uri="{FF2B5EF4-FFF2-40B4-BE49-F238E27FC236}">
                <a16:creationId xmlns:a16="http://schemas.microsoft.com/office/drawing/2014/main" id="{07379A43-0943-4B54-B26B-8C69DD813652}"/>
              </a:ext>
            </a:extLst>
          </p:cNvPr>
          <p:cNvSpPr txBox="1"/>
          <p:nvPr/>
        </p:nvSpPr>
        <p:spPr>
          <a:xfrm>
            <a:off x="2259104" y="5823984"/>
            <a:ext cx="10183907" cy="830997"/>
          </a:xfrm>
          <a:prstGeom prst="rect">
            <a:avLst/>
          </a:prstGeom>
          <a:noFill/>
        </p:spPr>
        <p:txBody>
          <a:bodyPr wrap="square" rtlCol="0">
            <a:spAutoFit/>
          </a:bodyPr>
          <a:lstStyle/>
          <a:p>
            <a:pPr algn="l"/>
            <a:r>
              <a:rPr lang="en-US" sz="4800" dirty="0">
                <a:latin typeface="Arial Black" panose="020B0604020202020204" pitchFamily="34" charset="0"/>
                <a:cs typeface="Arial Black" panose="020B0604020202020204" pitchFamily="34" charset="0"/>
              </a:rPr>
              <a:t>Спасибо за внимание </a:t>
            </a:r>
            <a:endParaRPr lang="ru-RU" sz="48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92042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858FE7-D68F-F41A-5AE5-0AE53DA6D8BF}"/>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id="{9B5FF184-BA78-7327-5A02-1468F5F8EE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AC35C5FA-B159-3EAC-4B3A-3D04CF8C557B}"/>
              </a:ext>
            </a:extLst>
          </p:cNvPr>
          <p:cNvSpPr txBox="1"/>
          <p:nvPr/>
        </p:nvSpPr>
        <p:spPr>
          <a:xfrm>
            <a:off x="609600" y="5038164"/>
            <a:ext cx="7494495" cy="830997"/>
          </a:xfrm>
          <a:prstGeom prst="rect">
            <a:avLst/>
          </a:prstGeom>
          <a:noFill/>
        </p:spPr>
        <p:txBody>
          <a:bodyPr wrap="square" rtlCol="0">
            <a:spAutoFit/>
          </a:bodyPr>
          <a:lstStyle/>
          <a:p>
            <a:pPr algn="l"/>
            <a:r>
              <a:rPr lang="ru-RU" sz="4800" dirty="0">
                <a:latin typeface="Arial Black" panose="020B0604020202020204" pitchFamily="34" charset="0"/>
                <a:cs typeface="Arial Black" panose="020B0604020202020204" pitchFamily="34" charset="0"/>
              </a:rPr>
              <a:t>Зубной камень </a:t>
            </a:r>
          </a:p>
        </p:txBody>
      </p:sp>
    </p:spTree>
    <p:extLst>
      <p:ext uri="{BB962C8B-B14F-4D97-AF65-F5344CB8AC3E}">
        <p14:creationId xmlns:p14="http://schemas.microsoft.com/office/powerpoint/2010/main" val="2339418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11B9B2-9CCC-E732-0212-1439F7034768}"/>
              </a:ext>
            </a:extLst>
          </p:cNvPr>
          <p:cNvSpPr>
            <a:spLocks noGrp="1"/>
          </p:cNvSpPr>
          <p:nvPr>
            <p:ph idx="1"/>
          </p:nvPr>
        </p:nvSpPr>
        <p:spPr>
          <a:xfrm>
            <a:off x="913775" y="735107"/>
            <a:ext cx="10364452" cy="5056094"/>
          </a:xfrm>
        </p:spPr>
        <p:txBody>
          <a:bodyPr>
            <a:normAutofit fontScale="92500" lnSpcReduction="20000"/>
          </a:bodyPr>
          <a:lstStyle/>
          <a:p>
            <a:pPr marL="0" indent="0">
              <a:buNone/>
            </a:pPr>
            <a:r>
              <a:rPr lang="ru-RU" b="0" i="0">
                <a:solidFill>
                  <a:srgbClr val="383838"/>
                </a:solidFill>
                <a:effectLst/>
                <a:latin typeface="Trebuchet MS" panose="020B0603020202020204" pitchFamily="34" charset="0"/>
              </a:rPr>
              <a:t>Зубной камень – это наиболее распространенное заболевание ротовой полости у собак.</a:t>
            </a:r>
          </a:p>
          <a:p>
            <a:pPr marL="0" indent="0">
              <a:buNone/>
            </a:pPr>
            <a:r>
              <a:rPr lang="ru-RU" b="0" i="0">
                <a:solidFill>
                  <a:srgbClr val="383838"/>
                </a:solidFill>
                <a:effectLst/>
                <a:latin typeface="Trebuchet MS" panose="020B0603020202020204" pitchFamily="34" charset="0"/>
              </a:rPr>
              <a:t>Зубной камень представляет собой известковые отложения на эмали зубов собаки. Данная болезнь проявляется отложением налета, обычно желтоватого оттенка, возле шейки зуба. Постепенно, налет превращается в камень. На начальных стадиях формирования зубной камень имеет рыхлую консистенцию и не имеет ярко выраженного цвета. По прошествии определенного времени, отложения становятся темнее и плотнее. Камень, расположенный под десной, покрывает оголенную зону шейки зуба и появляется обычно при воспалении края десны. Зубной камень в таких случаях только усугубляет болезнетворный процесс.</a:t>
            </a:r>
          </a:p>
          <a:p>
            <a:pPr marL="0" indent="0">
              <a:buNone/>
            </a:pPr>
            <a:r>
              <a:rPr lang="ru-RU" b="0" i="0">
                <a:solidFill>
                  <a:srgbClr val="383838"/>
                </a:solidFill>
                <a:effectLst/>
                <a:latin typeface="Trebuchet MS" panose="020B0603020202020204" pitchFamily="34" charset="0"/>
              </a:rPr>
              <a:t>Состоит зубной камень из остатков различных продуктов, отмерших тканей кожи, множества бактерий, определенных минералов и др. Он может образовываться исключительно на эмали, ведь слизистая оболочка непригодна для развития зубного камня </a:t>
            </a:r>
          </a:p>
        </p:txBody>
      </p:sp>
    </p:spTree>
    <p:extLst>
      <p:ext uri="{BB962C8B-B14F-4D97-AF65-F5344CB8AC3E}">
        <p14:creationId xmlns:p14="http://schemas.microsoft.com/office/powerpoint/2010/main" val="102838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9C9274ED-76F8-8FFE-31F8-3BC81443B3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255" y="-18390"/>
            <a:ext cx="9861489" cy="3836893"/>
          </a:xfrm>
        </p:spPr>
      </p:pic>
      <p:pic>
        <p:nvPicPr>
          <p:cNvPr id="5" name="Рисунок 5">
            <a:extLst>
              <a:ext uri="{FF2B5EF4-FFF2-40B4-BE49-F238E27FC236}">
                <a16:creationId xmlns:a16="http://schemas.microsoft.com/office/drawing/2014/main" id="{14566972-0CE4-8256-64DB-833FE8CD8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8726"/>
            <a:ext cx="12192000" cy="3743618"/>
          </a:xfrm>
          <a:prstGeom prst="rect">
            <a:avLst/>
          </a:prstGeom>
        </p:spPr>
      </p:pic>
    </p:spTree>
    <p:extLst>
      <p:ext uri="{BB962C8B-B14F-4D97-AF65-F5344CB8AC3E}">
        <p14:creationId xmlns:p14="http://schemas.microsoft.com/office/powerpoint/2010/main" val="31082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26589-329B-5D61-C3A7-9863AFB6CAA2}"/>
              </a:ext>
            </a:extLst>
          </p:cNvPr>
          <p:cNvSpPr>
            <a:spLocks noGrp="1"/>
          </p:cNvSpPr>
          <p:nvPr>
            <p:ph type="title"/>
          </p:nvPr>
        </p:nvSpPr>
        <p:spPr/>
        <p:txBody>
          <a:bodyPr/>
          <a:lstStyle/>
          <a:p>
            <a:r>
              <a:rPr lang="ru-RU" dirty="0"/>
              <a:t>Этиологии </a:t>
            </a:r>
          </a:p>
        </p:txBody>
      </p:sp>
      <p:sp>
        <p:nvSpPr>
          <p:cNvPr id="3" name="Объект 2">
            <a:extLst>
              <a:ext uri="{FF2B5EF4-FFF2-40B4-BE49-F238E27FC236}">
                <a16:creationId xmlns:a16="http://schemas.microsoft.com/office/drawing/2014/main" id="{F2AF6B58-E504-5B94-87EB-0BCFDD699B7B}"/>
              </a:ext>
            </a:extLst>
          </p:cNvPr>
          <p:cNvSpPr>
            <a:spLocks noGrp="1"/>
          </p:cNvSpPr>
          <p:nvPr>
            <p:ph idx="1"/>
          </p:nvPr>
        </p:nvSpPr>
        <p:spPr>
          <a:xfrm>
            <a:off x="913775" y="2039675"/>
            <a:ext cx="10364452" cy="3424107"/>
          </a:xfrm>
        </p:spPr>
        <p:txBody>
          <a:bodyPr>
            <a:noAutofit/>
          </a:bodyPr>
          <a:lstStyle/>
          <a:p>
            <a:pPr marL="0" indent="0" algn="just">
              <a:buNone/>
            </a:pPr>
            <a:r>
              <a:rPr lang="ru-RU" sz="3200" b="0" i="0" dirty="0">
                <a:solidFill>
                  <a:srgbClr val="383838"/>
                </a:solidFill>
                <a:effectLst/>
                <a:latin typeface="Trebuchet MS" panose="020B0603020202020204" pitchFamily="34" charset="0"/>
              </a:rPr>
              <a:t>Причиной отложения твердой субстанции на зубах собаки может стать не гладкая шероховатая поверхность зуба, а также неправильное положение зубов в ротовой полости. Появление зубного камня может быть спровоцировано и нарушением процесса метаболизма, в основном солевого.</a:t>
            </a:r>
            <a:endParaRPr lang="ru-RU" sz="3200" dirty="0"/>
          </a:p>
        </p:txBody>
      </p:sp>
    </p:spTree>
    <p:extLst>
      <p:ext uri="{BB962C8B-B14F-4D97-AF65-F5344CB8AC3E}">
        <p14:creationId xmlns:p14="http://schemas.microsoft.com/office/powerpoint/2010/main" val="352647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2268E-3009-1092-27B2-04D6A87F310B}"/>
              </a:ext>
            </a:extLst>
          </p:cNvPr>
          <p:cNvSpPr>
            <a:spLocks noGrp="1"/>
          </p:cNvSpPr>
          <p:nvPr>
            <p:ph type="title"/>
          </p:nvPr>
        </p:nvSpPr>
        <p:spPr>
          <a:xfrm>
            <a:off x="913775" y="618517"/>
            <a:ext cx="10364451" cy="905483"/>
          </a:xfrm>
        </p:spPr>
        <p:txBody>
          <a:bodyPr/>
          <a:lstStyle/>
          <a:p>
            <a:r>
              <a:rPr lang="ru-RU" dirty="0"/>
              <a:t>Симптомы </a:t>
            </a:r>
          </a:p>
        </p:txBody>
      </p:sp>
      <p:sp>
        <p:nvSpPr>
          <p:cNvPr id="3" name="Объект 2">
            <a:extLst>
              <a:ext uri="{FF2B5EF4-FFF2-40B4-BE49-F238E27FC236}">
                <a16:creationId xmlns:a16="http://schemas.microsoft.com/office/drawing/2014/main" id="{60802FC9-E313-712C-0E6E-8480A18C617C}"/>
              </a:ext>
            </a:extLst>
          </p:cNvPr>
          <p:cNvSpPr>
            <a:spLocks noGrp="1"/>
          </p:cNvSpPr>
          <p:nvPr>
            <p:ph idx="1"/>
          </p:nvPr>
        </p:nvSpPr>
        <p:spPr>
          <a:xfrm>
            <a:off x="913775" y="1828800"/>
            <a:ext cx="10364452" cy="4625787"/>
          </a:xfrm>
        </p:spPr>
        <p:txBody>
          <a:bodyPr>
            <a:normAutofit fontScale="92500"/>
          </a:bodyPr>
          <a:lstStyle/>
          <a:p>
            <a:pPr marL="0" indent="0">
              <a:buNone/>
            </a:pPr>
            <a:r>
              <a:rPr lang="ru-RU" b="0" i="0" dirty="0">
                <a:solidFill>
                  <a:srgbClr val="383838"/>
                </a:solidFill>
                <a:effectLst/>
                <a:latin typeface="Trebuchet MS" panose="020B0603020202020204" pitchFamily="34" charset="0"/>
              </a:rPr>
              <a:t>Основными клиническими признаками наличия зубного камня у собак являются:</a:t>
            </a:r>
          </a:p>
          <a:p>
            <a:r>
              <a:rPr lang="ru-RU" b="0" i="0" dirty="0">
                <a:solidFill>
                  <a:srgbClr val="383838"/>
                </a:solidFill>
                <a:effectLst/>
                <a:latin typeface="Trebuchet MS" panose="020B0603020202020204" pitchFamily="34" charset="0"/>
              </a:rPr>
              <a:t>наличие светло-коричневого или желтоватого налета на зубах;</a:t>
            </a:r>
          </a:p>
          <a:p>
            <a:r>
              <a:rPr lang="ru-RU" b="0" i="0" dirty="0">
                <a:solidFill>
                  <a:srgbClr val="383838"/>
                </a:solidFill>
                <a:effectLst/>
                <a:latin typeface="Trebuchet MS" panose="020B0603020202020204" pitchFamily="34" charset="0"/>
              </a:rPr>
              <a:t>резкий неприятный запах из пасти;</a:t>
            </a:r>
          </a:p>
          <a:p>
            <a:r>
              <a:rPr lang="ru-RU" b="0" i="0" dirty="0">
                <a:solidFill>
                  <a:srgbClr val="383838"/>
                </a:solidFill>
                <a:effectLst/>
                <a:latin typeface="Trebuchet MS" panose="020B0603020202020204" pitchFamily="34" charset="0"/>
              </a:rPr>
              <a:t>ненормально обильное слюноотделение;</a:t>
            </a:r>
          </a:p>
          <a:p>
            <a:r>
              <a:rPr lang="ru-RU" b="0" i="0" dirty="0">
                <a:solidFill>
                  <a:srgbClr val="383838"/>
                </a:solidFill>
                <a:effectLst/>
                <a:latin typeface="Trebuchet MS" panose="020B0603020202020204" pitchFamily="34" charset="0"/>
              </a:rPr>
              <a:t>беспокойное и суетливое поведение животного;</a:t>
            </a:r>
          </a:p>
          <a:p>
            <a:r>
              <a:rPr lang="ru-RU" b="0" i="0" dirty="0">
                <a:solidFill>
                  <a:srgbClr val="383838"/>
                </a:solidFill>
                <a:effectLst/>
                <a:latin typeface="Trebuchet MS" panose="020B0603020202020204" pitchFamily="34" charset="0"/>
              </a:rPr>
              <a:t>питомец может часто клацать челюстью;</a:t>
            </a:r>
          </a:p>
          <a:p>
            <a:r>
              <a:rPr lang="ru-RU" b="0" i="0" dirty="0">
                <a:solidFill>
                  <a:srgbClr val="383838"/>
                </a:solidFill>
                <a:effectLst/>
                <a:latin typeface="Trebuchet MS" panose="020B0603020202020204" pitchFamily="34" charset="0"/>
              </a:rPr>
              <a:t>раздражение и воспаление слизистой рта;</a:t>
            </a:r>
          </a:p>
          <a:p>
            <a:r>
              <a:rPr lang="ru-RU" b="0" i="0" dirty="0">
                <a:solidFill>
                  <a:srgbClr val="383838"/>
                </a:solidFill>
                <a:effectLst/>
                <a:latin typeface="Trebuchet MS" panose="020B0603020202020204" pitchFamily="34" charset="0"/>
              </a:rPr>
              <a:t>частые рвотные позывы;</a:t>
            </a:r>
          </a:p>
          <a:p>
            <a:r>
              <a:rPr lang="ru-RU" b="0" i="0" dirty="0">
                <a:solidFill>
                  <a:srgbClr val="383838"/>
                </a:solidFill>
                <a:effectLst/>
                <a:latin typeface="Trebuchet MS" panose="020B0603020202020204" pitchFamily="34" charset="0"/>
              </a:rPr>
              <a:t>возможно выделение гнойной субстанции из ноздрей или ротовой полости.</a:t>
            </a:r>
          </a:p>
          <a:p>
            <a:endParaRPr lang="ru-RU" dirty="0"/>
          </a:p>
        </p:txBody>
      </p:sp>
    </p:spTree>
    <p:extLst>
      <p:ext uri="{BB962C8B-B14F-4D97-AF65-F5344CB8AC3E}">
        <p14:creationId xmlns:p14="http://schemas.microsoft.com/office/powerpoint/2010/main" val="7251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12618-9E67-1DF9-0BA0-7960F16D16C1}"/>
              </a:ext>
            </a:extLst>
          </p:cNvPr>
          <p:cNvSpPr>
            <a:spLocks noGrp="1"/>
          </p:cNvSpPr>
          <p:nvPr>
            <p:ph type="title"/>
          </p:nvPr>
        </p:nvSpPr>
        <p:spPr/>
        <p:txBody>
          <a:bodyPr/>
          <a:lstStyle/>
          <a:p>
            <a:r>
              <a:rPr lang="ru-RU" dirty="0"/>
              <a:t>Лечение </a:t>
            </a:r>
          </a:p>
        </p:txBody>
      </p:sp>
      <p:sp>
        <p:nvSpPr>
          <p:cNvPr id="3" name="Объект 2">
            <a:extLst>
              <a:ext uri="{FF2B5EF4-FFF2-40B4-BE49-F238E27FC236}">
                <a16:creationId xmlns:a16="http://schemas.microsoft.com/office/drawing/2014/main" id="{7F5F64FA-37A8-A935-00CD-461BD5301095}"/>
              </a:ext>
            </a:extLst>
          </p:cNvPr>
          <p:cNvSpPr>
            <a:spLocks noGrp="1"/>
          </p:cNvSpPr>
          <p:nvPr>
            <p:ph idx="1"/>
          </p:nvPr>
        </p:nvSpPr>
        <p:spPr/>
        <p:txBody>
          <a:bodyPr>
            <a:normAutofit lnSpcReduction="10000"/>
          </a:bodyPr>
          <a:lstStyle/>
          <a:p>
            <a:r>
              <a:rPr lang="ru-RU" b="0" i="0">
                <a:solidFill>
                  <a:srgbClr val="383838"/>
                </a:solidFill>
                <a:effectLst/>
                <a:latin typeface="Trebuchet MS" panose="020B0603020202020204" pitchFamily="34" charset="0"/>
              </a:rPr>
              <a:t>Если образования зубного камня уже невозможно очистить в домашних условиях, необходимо обратиться к врачу. Специалисты удаляют зубной налет и камень двумя способами.</a:t>
            </a:r>
          </a:p>
          <a:p>
            <a:r>
              <a:rPr lang="ru-RU" b="0" i="0">
                <a:solidFill>
                  <a:srgbClr val="383838"/>
                </a:solidFill>
                <a:effectLst/>
                <a:latin typeface="Trebuchet MS" panose="020B0603020202020204" pitchFamily="34" charset="0"/>
              </a:rPr>
              <a:t>Первая процедура является самой распространенной в ветеринарной практике. Ветеринары применяют особые наборы для механического удаления нежелательного налета и зубного камня. Не лишним будет совмещения такого рода чистки и борьбы против бактерий и прочих вредоносных организмов при помощи специальных антисептических паст.</a:t>
            </a:r>
          </a:p>
        </p:txBody>
      </p:sp>
    </p:spTree>
    <p:extLst>
      <p:ext uri="{BB962C8B-B14F-4D97-AF65-F5344CB8AC3E}">
        <p14:creationId xmlns:p14="http://schemas.microsoft.com/office/powerpoint/2010/main" val="757205356"/>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31</Slides>
  <Notes>0</Notes>
  <HiddenSlides>0</HiddenSlide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Капля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Этиологии </vt:lpstr>
      <vt:lpstr>Симптомы </vt:lpstr>
      <vt:lpstr>Лечение </vt:lpstr>
      <vt:lpstr>Профилактика</vt:lpstr>
      <vt:lpstr>Презентация PowerPoint</vt:lpstr>
      <vt:lpstr>Презентация PowerPoint</vt:lpstr>
      <vt:lpstr>Этиологии </vt:lpstr>
      <vt:lpstr>Симптомы </vt:lpstr>
      <vt:lpstr>Лечение </vt:lpstr>
      <vt:lpstr>Профилактика </vt:lpstr>
      <vt:lpstr>Презентация PowerPoint</vt:lpstr>
      <vt:lpstr>Презентация PowerPoint</vt:lpstr>
      <vt:lpstr>Этиологии </vt:lpstr>
      <vt:lpstr>Симптомы </vt:lpstr>
      <vt:lpstr>Лечение </vt:lpstr>
      <vt:lpstr>Профилактика </vt:lpstr>
      <vt:lpstr>Презентация PowerPoint</vt:lpstr>
      <vt:lpstr>Презентация PowerPoint</vt:lpstr>
      <vt:lpstr>Презентация PowerPoint</vt:lpstr>
      <vt:lpstr>Презентация PowerPoint</vt:lpstr>
      <vt:lpstr>Симптомы </vt:lpstr>
      <vt:lpstr>Этиологии </vt:lpstr>
      <vt:lpstr>Лечение </vt:lpstr>
      <vt:lpstr>Профилактика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Лиза Закутасова</dc:creator>
  <cp:lastModifiedBy>Лиза Закутасова</cp:lastModifiedBy>
  <cp:revision>3</cp:revision>
  <dcterms:created xsi:type="dcterms:W3CDTF">2023-02-13T15:14:34Z</dcterms:created>
  <dcterms:modified xsi:type="dcterms:W3CDTF">2023-02-15T14:05:10Z</dcterms:modified>
</cp:coreProperties>
</file>