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31" r:id="rId1"/>
  </p:sldMasterIdLst>
  <p:notesMasterIdLst>
    <p:notesMasterId r:id="rId18"/>
  </p:notesMasterIdLst>
  <p:sldIdLst>
    <p:sldId id="256" r:id="rId2"/>
    <p:sldId id="261" r:id="rId3"/>
    <p:sldId id="276" r:id="rId4"/>
    <p:sldId id="262" r:id="rId5"/>
    <p:sldId id="266" r:id="rId6"/>
    <p:sldId id="264" r:id="rId7"/>
    <p:sldId id="277" r:id="rId8"/>
    <p:sldId id="260" r:id="rId9"/>
    <p:sldId id="272" r:id="rId10"/>
    <p:sldId id="258" r:id="rId11"/>
    <p:sldId id="279" r:id="rId12"/>
    <p:sldId id="259" r:id="rId13"/>
    <p:sldId id="280" r:id="rId14"/>
    <p:sldId id="281" r:id="rId15"/>
    <p:sldId id="283" r:id="rId16"/>
    <p:sldId id="284" r:id="rId17"/>
  </p:sldIdLst>
  <p:sldSz cx="24384000" cy="1371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25400" cap="flat">
              <a:solidFill>
                <a:srgbClr val="FFFFFF"/>
              </a:solidFill>
              <a:prstDash val="solid"/>
              <a:round/>
            </a:ln>
          </a:left>
          <a:right>
            <a:ln w="25400" cap="flat">
              <a:solidFill>
                <a:srgbClr val="FFFFFF"/>
              </a:solidFill>
              <a:prstDash val="solid"/>
              <a:round/>
            </a:ln>
          </a:right>
          <a:top>
            <a:ln w="25400" cap="flat">
              <a:solidFill>
                <a:srgbClr val="FFFFFF"/>
              </a:solidFill>
              <a:prstDash val="solid"/>
              <a:round/>
            </a:ln>
          </a:top>
          <a:bottom>
            <a:ln w="25400" cap="flat">
              <a:solidFill>
                <a:srgbClr val="FFFFFF"/>
              </a:solidFill>
              <a:prstDash val="solid"/>
              <a:round/>
            </a:ln>
          </a:bottom>
          <a:insideH>
            <a:ln w="25400" cap="flat">
              <a:solidFill>
                <a:srgbClr val="FFFFFF"/>
              </a:solidFill>
              <a:prstDash val="solid"/>
              <a:round/>
            </a:ln>
          </a:insideH>
          <a:insideV>
            <a:ln w="254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ajor">
          <a:srgbClr val="FFFFFF"/>
        </a:fontRef>
        <a:srgbClr val="FFFFFF"/>
      </a:tcTxStyle>
      <a:tcStyle>
        <a:tcBdr>
          <a:left>
            <a:ln w="25400" cap="flat">
              <a:solidFill>
                <a:srgbClr val="FFFFFF"/>
              </a:solidFill>
              <a:prstDash val="solid"/>
              <a:round/>
            </a:ln>
          </a:left>
          <a:right>
            <a:ln w="25400" cap="flat">
              <a:solidFill>
                <a:srgbClr val="FFFFFF"/>
              </a:solidFill>
              <a:prstDash val="solid"/>
              <a:round/>
            </a:ln>
          </a:right>
          <a:top>
            <a:ln w="25400" cap="flat">
              <a:solidFill>
                <a:srgbClr val="FFFFFF"/>
              </a:solidFill>
              <a:prstDash val="solid"/>
              <a:round/>
            </a:ln>
          </a:top>
          <a:bottom>
            <a:ln w="25400" cap="flat">
              <a:solidFill>
                <a:srgbClr val="FFFFFF"/>
              </a:solidFill>
              <a:prstDash val="solid"/>
              <a:round/>
            </a:ln>
          </a:bottom>
          <a:insideH>
            <a:ln w="25400" cap="flat">
              <a:solidFill>
                <a:srgbClr val="FFFFFF"/>
              </a:solidFill>
              <a:prstDash val="solid"/>
              <a:round/>
            </a:ln>
          </a:insideH>
          <a:insideV>
            <a:ln w="254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25400" cap="flat">
              <a:solidFill>
                <a:srgbClr val="FFFFFF"/>
              </a:solidFill>
              <a:prstDash val="solid"/>
              <a:round/>
            </a:ln>
          </a:left>
          <a:right>
            <a:ln w="25400" cap="flat">
              <a:solidFill>
                <a:srgbClr val="FFFFFF"/>
              </a:solidFill>
              <a:prstDash val="solid"/>
              <a:round/>
            </a:ln>
          </a:right>
          <a:top>
            <a:ln w="76200" cap="flat">
              <a:solidFill>
                <a:srgbClr val="FFFFFF"/>
              </a:solidFill>
              <a:prstDash val="solid"/>
              <a:round/>
            </a:ln>
          </a:top>
          <a:bottom>
            <a:ln w="25400" cap="flat">
              <a:solidFill>
                <a:srgbClr val="FFFFFF"/>
              </a:solidFill>
              <a:prstDash val="solid"/>
              <a:round/>
            </a:ln>
          </a:bottom>
          <a:insideH>
            <a:ln w="25400" cap="flat">
              <a:solidFill>
                <a:srgbClr val="FFFFFF"/>
              </a:solidFill>
              <a:prstDash val="solid"/>
              <a:round/>
            </a:ln>
          </a:insideH>
          <a:insideV>
            <a:ln w="254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25400" cap="flat">
              <a:solidFill>
                <a:srgbClr val="FFFFFF"/>
              </a:solidFill>
              <a:prstDash val="solid"/>
              <a:round/>
            </a:ln>
          </a:left>
          <a:right>
            <a:ln w="25400" cap="flat">
              <a:solidFill>
                <a:srgbClr val="FFFFFF"/>
              </a:solidFill>
              <a:prstDash val="solid"/>
              <a:round/>
            </a:ln>
          </a:right>
          <a:top>
            <a:ln w="25400" cap="flat">
              <a:solidFill>
                <a:srgbClr val="FFFFFF"/>
              </a:solidFill>
              <a:prstDash val="solid"/>
              <a:round/>
            </a:ln>
          </a:top>
          <a:bottom>
            <a:ln w="76200" cap="flat">
              <a:solidFill>
                <a:srgbClr val="FFFFFF"/>
              </a:solidFill>
              <a:prstDash val="solid"/>
              <a:round/>
            </a:ln>
          </a:bottom>
          <a:insideH>
            <a:ln w="25400" cap="flat">
              <a:solidFill>
                <a:srgbClr val="FFFFFF"/>
              </a:solidFill>
              <a:prstDash val="solid"/>
              <a:round/>
            </a:ln>
          </a:insideH>
          <a:insideV>
            <a:ln w="254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25400" cap="flat">
              <a:solidFill>
                <a:srgbClr val="FFFFFF"/>
              </a:solidFill>
              <a:prstDash val="solid"/>
              <a:round/>
            </a:ln>
          </a:left>
          <a:right>
            <a:ln w="25400" cap="flat">
              <a:solidFill>
                <a:srgbClr val="FFFFFF"/>
              </a:solidFill>
              <a:prstDash val="solid"/>
              <a:round/>
            </a:ln>
          </a:right>
          <a:top>
            <a:ln w="25400" cap="flat">
              <a:solidFill>
                <a:srgbClr val="FFFFFF"/>
              </a:solidFill>
              <a:prstDash val="solid"/>
              <a:round/>
            </a:ln>
          </a:top>
          <a:bottom>
            <a:ln w="25400" cap="flat">
              <a:solidFill>
                <a:srgbClr val="FFFFFF"/>
              </a:solidFill>
              <a:prstDash val="solid"/>
              <a:round/>
            </a:ln>
          </a:bottom>
          <a:insideH>
            <a:ln w="25400" cap="flat">
              <a:solidFill>
                <a:srgbClr val="FFFFFF"/>
              </a:solidFill>
              <a:prstDash val="solid"/>
              <a:round/>
            </a:ln>
          </a:insideH>
          <a:insideV>
            <a:ln w="254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ajor">
          <a:srgbClr val="FFFFFF"/>
        </a:fontRef>
        <a:srgbClr val="FFFFFF"/>
      </a:tcTxStyle>
      <a:tcStyle>
        <a:tcBdr>
          <a:left>
            <a:ln w="25400" cap="flat">
              <a:solidFill>
                <a:srgbClr val="FFFFFF"/>
              </a:solidFill>
              <a:prstDash val="solid"/>
              <a:round/>
            </a:ln>
          </a:left>
          <a:right>
            <a:ln w="25400" cap="flat">
              <a:solidFill>
                <a:srgbClr val="FFFFFF"/>
              </a:solidFill>
              <a:prstDash val="solid"/>
              <a:round/>
            </a:ln>
          </a:right>
          <a:top>
            <a:ln w="25400" cap="flat">
              <a:solidFill>
                <a:srgbClr val="FFFFFF"/>
              </a:solidFill>
              <a:prstDash val="solid"/>
              <a:round/>
            </a:ln>
          </a:top>
          <a:bottom>
            <a:ln w="25400" cap="flat">
              <a:solidFill>
                <a:srgbClr val="FFFFFF"/>
              </a:solidFill>
              <a:prstDash val="solid"/>
              <a:round/>
            </a:ln>
          </a:bottom>
          <a:insideH>
            <a:ln w="25400" cap="flat">
              <a:solidFill>
                <a:srgbClr val="FFFFFF"/>
              </a:solidFill>
              <a:prstDash val="solid"/>
              <a:round/>
            </a:ln>
          </a:insideH>
          <a:insideV>
            <a:ln w="254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25400" cap="flat">
              <a:solidFill>
                <a:srgbClr val="FFFFFF"/>
              </a:solidFill>
              <a:prstDash val="solid"/>
              <a:round/>
            </a:ln>
          </a:left>
          <a:right>
            <a:ln w="25400" cap="flat">
              <a:solidFill>
                <a:srgbClr val="FFFFFF"/>
              </a:solidFill>
              <a:prstDash val="solid"/>
              <a:round/>
            </a:ln>
          </a:right>
          <a:top>
            <a:ln w="76200" cap="flat">
              <a:solidFill>
                <a:srgbClr val="FFFFFF"/>
              </a:solidFill>
              <a:prstDash val="solid"/>
              <a:round/>
            </a:ln>
          </a:top>
          <a:bottom>
            <a:ln w="25400" cap="flat">
              <a:solidFill>
                <a:srgbClr val="FFFFFF"/>
              </a:solidFill>
              <a:prstDash val="solid"/>
              <a:round/>
            </a:ln>
          </a:bottom>
          <a:insideH>
            <a:ln w="25400" cap="flat">
              <a:solidFill>
                <a:srgbClr val="FFFFFF"/>
              </a:solidFill>
              <a:prstDash val="solid"/>
              <a:round/>
            </a:ln>
          </a:insideH>
          <a:insideV>
            <a:ln w="254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25400" cap="flat">
              <a:solidFill>
                <a:srgbClr val="FFFFFF"/>
              </a:solidFill>
              <a:prstDash val="solid"/>
              <a:round/>
            </a:ln>
          </a:left>
          <a:right>
            <a:ln w="25400" cap="flat">
              <a:solidFill>
                <a:srgbClr val="FFFFFF"/>
              </a:solidFill>
              <a:prstDash val="solid"/>
              <a:round/>
            </a:ln>
          </a:right>
          <a:top>
            <a:ln w="25400" cap="flat">
              <a:solidFill>
                <a:srgbClr val="FFFFFF"/>
              </a:solidFill>
              <a:prstDash val="solid"/>
              <a:round/>
            </a:ln>
          </a:top>
          <a:bottom>
            <a:ln w="76200" cap="flat">
              <a:solidFill>
                <a:srgbClr val="FFFFFF"/>
              </a:solidFill>
              <a:prstDash val="solid"/>
              <a:round/>
            </a:ln>
          </a:bottom>
          <a:insideH>
            <a:ln w="25400" cap="flat">
              <a:solidFill>
                <a:srgbClr val="FFFFFF"/>
              </a:solidFill>
              <a:prstDash val="solid"/>
              <a:round/>
            </a:ln>
          </a:insideH>
          <a:insideV>
            <a:ln w="254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25400" cap="flat">
              <a:solidFill>
                <a:srgbClr val="FFFFFF"/>
              </a:solidFill>
              <a:prstDash val="solid"/>
              <a:round/>
            </a:ln>
          </a:left>
          <a:right>
            <a:ln w="25400" cap="flat">
              <a:solidFill>
                <a:srgbClr val="FFFFFF"/>
              </a:solidFill>
              <a:prstDash val="solid"/>
              <a:round/>
            </a:ln>
          </a:right>
          <a:top>
            <a:ln w="25400" cap="flat">
              <a:solidFill>
                <a:srgbClr val="FFFFFF"/>
              </a:solidFill>
              <a:prstDash val="solid"/>
              <a:round/>
            </a:ln>
          </a:top>
          <a:bottom>
            <a:ln w="25400" cap="flat">
              <a:solidFill>
                <a:srgbClr val="FFFFFF"/>
              </a:solidFill>
              <a:prstDash val="solid"/>
              <a:round/>
            </a:ln>
          </a:bottom>
          <a:insideH>
            <a:ln w="25400" cap="flat">
              <a:solidFill>
                <a:srgbClr val="FFFFFF"/>
              </a:solidFill>
              <a:prstDash val="solid"/>
              <a:round/>
            </a:ln>
          </a:insideH>
          <a:insideV>
            <a:ln w="254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ajor">
          <a:srgbClr val="FFFFFF"/>
        </a:fontRef>
        <a:srgbClr val="FFFFFF"/>
      </a:tcTxStyle>
      <a:tcStyle>
        <a:tcBdr>
          <a:left>
            <a:ln w="25400" cap="flat">
              <a:solidFill>
                <a:srgbClr val="FFFFFF"/>
              </a:solidFill>
              <a:prstDash val="solid"/>
              <a:round/>
            </a:ln>
          </a:left>
          <a:right>
            <a:ln w="25400" cap="flat">
              <a:solidFill>
                <a:srgbClr val="FFFFFF"/>
              </a:solidFill>
              <a:prstDash val="solid"/>
              <a:round/>
            </a:ln>
          </a:right>
          <a:top>
            <a:ln w="25400" cap="flat">
              <a:solidFill>
                <a:srgbClr val="FFFFFF"/>
              </a:solidFill>
              <a:prstDash val="solid"/>
              <a:round/>
            </a:ln>
          </a:top>
          <a:bottom>
            <a:ln w="25400" cap="flat">
              <a:solidFill>
                <a:srgbClr val="FFFFFF"/>
              </a:solidFill>
              <a:prstDash val="solid"/>
              <a:round/>
            </a:ln>
          </a:bottom>
          <a:insideH>
            <a:ln w="25400" cap="flat">
              <a:solidFill>
                <a:srgbClr val="FFFFFF"/>
              </a:solidFill>
              <a:prstDash val="solid"/>
              <a:round/>
            </a:ln>
          </a:insideH>
          <a:insideV>
            <a:ln w="254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25400" cap="flat">
              <a:solidFill>
                <a:srgbClr val="FFFFFF"/>
              </a:solidFill>
              <a:prstDash val="solid"/>
              <a:round/>
            </a:ln>
          </a:left>
          <a:right>
            <a:ln w="25400" cap="flat">
              <a:solidFill>
                <a:srgbClr val="FFFFFF"/>
              </a:solidFill>
              <a:prstDash val="solid"/>
              <a:round/>
            </a:ln>
          </a:right>
          <a:top>
            <a:ln w="76200" cap="flat">
              <a:solidFill>
                <a:srgbClr val="FFFFFF"/>
              </a:solidFill>
              <a:prstDash val="solid"/>
              <a:round/>
            </a:ln>
          </a:top>
          <a:bottom>
            <a:ln w="25400" cap="flat">
              <a:solidFill>
                <a:srgbClr val="FFFFFF"/>
              </a:solidFill>
              <a:prstDash val="solid"/>
              <a:round/>
            </a:ln>
          </a:bottom>
          <a:insideH>
            <a:ln w="25400" cap="flat">
              <a:solidFill>
                <a:srgbClr val="FFFFFF"/>
              </a:solidFill>
              <a:prstDash val="solid"/>
              <a:round/>
            </a:ln>
          </a:insideH>
          <a:insideV>
            <a:ln w="254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25400" cap="flat">
              <a:solidFill>
                <a:srgbClr val="FFFFFF"/>
              </a:solidFill>
              <a:prstDash val="solid"/>
              <a:round/>
            </a:ln>
          </a:left>
          <a:right>
            <a:ln w="25400" cap="flat">
              <a:solidFill>
                <a:srgbClr val="FFFFFF"/>
              </a:solidFill>
              <a:prstDash val="solid"/>
              <a:round/>
            </a:ln>
          </a:right>
          <a:top>
            <a:ln w="25400" cap="flat">
              <a:solidFill>
                <a:srgbClr val="FFFFFF"/>
              </a:solidFill>
              <a:prstDash val="solid"/>
              <a:round/>
            </a:ln>
          </a:top>
          <a:bottom>
            <a:ln w="76200" cap="flat">
              <a:solidFill>
                <a:srgbClr val="FFFFFF"/>
              </a:solidFill>
              <a:prstDash val="solid"/>
              <a:round/>
            </a:ln>
          </a:bottom>
          <a:insideH>
            <a:ln w="25400" cap="flat">
              <a:solidFill>
                <a:srgbClr val="FFFFFF"/>
              </a:solidFill>
              <a:prstDash val="solid"/>
              <a:round/>
            </a:ln>
          </a:insideH>
          <a:insideV>
            <a:ln w="254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25400" cap="flat">
              <a:noFill/>
              <a:miter lim="400000"/>
            </a:ln>
          </a:left>
          <a:right>
            <a:ln w="25400" cap="flat">
              <a:noFill/>
              <a:miter lim="400000"/>
            </a:ln>
          </a:right>
          <a:top>
            <a:ln w="25400" cap="flat">
              <a:noFill/>
              <a:miter lim="400000"/>
            </a:ln>
          </a:top>
          <a:bottom>
            <a:ln w="25400" cap="flat">
              <a:noFill/>
              <a:miter lim="400000"/>
            </a:ln>
          </a:bottom>
          <a:insideH>
            <a:ln w="25400" cap="flat">
              <a:noFill/>
              <a:miter lim="400000"/>
            </a:ln>
          </a:insideH>
          <a:insideV>
            <a:ln w="254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25400" cap="flat">
              <a:noFill/>
              <a:miter lim="400000"/>
            </a:ln>
          </a:left>
          <a:right>
            <a:ln w="25400" cap="flat">
              <a:noFill/>
              <a:miter lim="400000"/>
            </a:ln>
          </a:right>
          <a:top>
            <a:ln w="25400" cap="flat">
              <a:noFill/>
              <a:miter lim="400000"/>
            </a:ln>
          </a:top>
          <a:bottom>
            <a:ln w="25400" cap="flat">
              <a:noFill/>
              <a:miter lim="400000"/>
            </a:ln>
          </a:bottom>
          <a:insideH>
            <a:ln w="25400" cap="flat">
              <a:noFill/>
              <a:miter lim="400000"/>
            </a:ln>
          </a:insideH>
          <a:insideV>
            <a:ln w="25400" cap="flat">
              <a:noFill/>
              <a:miter lim="400000"/>
            </a:ln>
          </a:insideV>
        </a:tcBdr>
        <a:fill>
          <a:solidFill>
            <a:schemeClr val="accent1"/>
          </a:solidFill>
        </a:fill>
      </a:tcStyle>
    </a:firstCol>
    <a:lastRow>
      <a:tcTxStyle b="on" i="off">
        <a:fontRef idx="major">
          <a:srgbClr val="000000"/>
        </a:fontRef>
        <a:srgbClr val="000000"/>
      </a:tcTxStyle>
      <a:tcStyle>
        <a:tcBdr>
          <a:left>
            <a:ln w="25400" cap="flat">
              <a:noFill/>
              <a:miter lim="400000"/>
            </a:ln>
          </a:left>
          <a:right>
            <a:ln w="25400" cap="flat">
              <a:noFill/>
              <a:miter lim="400000"/>
            </a:ln>
          </a:right>
          <a:top>
            <a:ln w="101600" cap="flat">
              <a:solidFill>
                <a:srgbClr val="000000"/>
              </a:solidFill>
              <a:prstDash val="solid"/>
              <a:round/>
            </a:ln>
          </a:top>
          <a:bottom>
            <a:ln w="50800" cap="flat">
              <a:solidFill>
                <a:srgbClr val="000000"/>
              </a:solidFill>
              <a:prstDash val="solid"/>
              <a:round/>
            </a:ln>
          </a:bottom>
          <a:insideH>
            <a:ln w="25400" cap="flat">
              <a:noFill/>
              <a:miter lim="400000"/>
            </a:ln>
          </a:insideH>
          <a:insideV>
            <a:ln w="25400" cap="flat">
              <a:noFill/>
              <a:miter lim="400000"/>
            </a:ln>
          </a:insideV>
        </a:tcBdr>
        <a:fill>
          <a:solidFill>
            <a:srgbClr val="FFFFFF"/>
          </a:solidFill>
        </a:fill>
      </a:tcStyle>
    </a:lastRow>
    <a:firstRow>
      <a:tcTxStyle b="on" i="off">
        <a:fontRef idx="major">
          <a:srgbClr val="FFFFFF"/>
        </a:fontRef>
        <a:srgbClr val="FFFFFF"/>
      </a:tcTxStyle>
      <a:tcStyle>
        <a:tcBdr>
          <a:left>
            <a:ln w="25400" cap="flat">
              <a:noFill/>
              <a:miter lim="400000"/>
            </a:ln>
          </a:left>
          <a:right>
            <a:ln w="25400" cap="flat">
              <a:noFill/>
              <a:miter lim="400000"/>
            </a:ln>
          </a:right>
          <a:top>
            <a:ln w="50800" cap="flat">
              <a:solidFill>
                <a:srgbClr val="000000"/>
              </a:solidFill>
              <a:prstDash val="solid"/>
              <a:round/>
            </a:ln>
          </a:top>
          <a:bottom>
            <a:ln w="50800" cap="flat">
              <a:solidFill>
                <a:srgbClr val="000000"/>
              </a:solidFill>
              <a:prstDash val="solid"/>
              <a:round/>
            </a:ln>
          </a:bottom>
          <a:insideH>
            <a:ln w="25400" cap="flat">
              <a:noFill/>
              <a:miter lim="400000"/>
            </a:ln>
          </a:insideH>
          <a:insideV>
            <a:ln w="254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25400" cap="flat">
              <a:solidFill>
                <a:srgbClr val="FFFFFF"/>
              </a:solidFill>
              <a:prstDash val="solid"/>
              <a:round/>
            </a:ln>
          </a:left>
          <a:right>
            <a:ln w="25400" cap="flat">
              <a:solidFill>
                <a:srgbClr val="FFFFFF"/>
              </a:solidFill>
              <a:prstDash val="solid"/>
              <a:round/>
            </a:ln>
          </a:right>
          <a:top>
            <a:ln w="25400" cap="flat">
              <a:solidFill>
                <a:srgbClr val="FFFFFF"/>
              </a:solidFill>
              <a:prstDash val="solid"/>
              <a:round/>
            </a:ln>
          </a:top>
          <a:bottom>
            <a:ln w="25400" cap="flat">
              <a:solidFill>
                <a:srgbClr val="FFFFFF"/>
              </a:solidFill>
              <a:prstDash val="solid"/>
              <a:round/>
            </a:ln>
          </a:bottom>
          <a:insideH>
            <a:ln w="25400" cap="flat">
              <a:solidFill>
                <a:srgbClr val="FFFFFF"/>
              </a:solidFill>
              <a:prstDash val="solid"/>
              <a:round/>
            </a:ln>
          </a:insideH>
          <a:insideV>
            <a:ln w="254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25400" cap="flat">
              <a:solidFill>
                <a:srgbClr val="FFFFFF"/>
              </a:solidFill>
              <a:prstDash val="solid"/>
              <a:round/>
            </a:ln>
          </a:left>
          <a:right>
            <a:ln w="25400" cap="flat">
              <a:solidFill>
                <a:srgbClr val="FFFFFF"/>
              </a:solidFill>
              <a:prstDash val="solid"/>
              <a:round/>
            </a:ln>
          </a:right>
          <a:top>
            <a:ln w="25400" cap="flat">
              <a:solidFill>
                <a:srgbClr val="FFFFFF"/>
              </a:solidFill>
              <a:prstDash val="solid"/>
              <a:round/>
            </a:ln>
          </a:top>
          <a:bottom>
            <a:ln w="25400" cap="flat">
              <a:solidFill>
                <a:srgbClr val="FFFFFF"/>
              </a:solidFill>
              <a:prstDash val="solid"/>
              <a:round/>
            </a:ln>
          </a:bottom>
          <a:insideH>
            <a:ln w="25400" cap="flat">
              <a:solidFill>
                <a:srgbClr val="FFFFFF"/>
              </a:solidFill>
              <a:prstDash val="solid"/>
              <a:round/>
            </a:ln>
          </a:insideH>
          <a:insideV>
            <a:ln w="254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25400" cap="flat">
              <a:solidFill>
                <a:srgbClr val="FFFFFF"/>
              </a:solidFill>
              <a:prstDash val="solid"/>
              <a:round/>
            </a:ln>
          </a:left>
          <a:right>
            <a:ln w="25400" cap="flat">
              <a:solidFill>
                <a:srgbClr val="FFFFFF"/>
              </a:solidFill>
              <a:prstDash val="solid"/>
              <a:round/>
            </a:ln>
          </a:right>
          <a:top>
            <a:ln w="76200" cap="flat">
              <a:solidFill>
                <a:srgbClr val="FFFFFF"/>
              </a:solidFill>
              <a:prstDash val="solid"/>
              <a:round/>
            </a:ln>
          </a:top>
          <a:bottom>
            <a:ln w="25400" cap="flat">
              <a:solidFill>
                <a:srgbClr val="FFFFFF"/>
              </a:solidFill>
              <a:prstDash val="solid"/>
              <a:round/>
            </a:ln>
          </a:bottom>
          <a:insideH>
            <a:ln w="25400" cap="flat">
              <a:solidFill>
                <a:srgbClr val="FFFFFF"/>
              </a:solidFill>
              <a:prstDash val="solid"/>
              <a:round/>
            </a:ln>
          </a:insideH>
          <a:insideV>
            <a:ln w="254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25400" cap="flat">
              <a:solidFill>
                <a:srgbClr val="FFFFFF"/>
              </a:solidFill>
              <a:prstDash val="solid"/>
              <a:round/>
            </a:ln>
          </a:left>
          <a:right>
            <a:ln w="25400" cap="flat">
              <a:solidFill>
                <a:srgbClr val="FFFFFF"/>
              </a:solidFill>
              <a:prstDash val="solid"/>
              <a:round/>
            </a:ln>
          </a:right>
          <a:top>
            <a:ln w="25400" cap="flat">
              <a:solidFill>
                <a:srgbClr val="FFFFFF"/>
              </a:solidFill>
              <a:prstDash val="solid"/>
              <a:round/>
            </a:ln>
          </a:top>
          <a:bottom>
            <a:ln w="76200" cap="flat">
              <a:solidFill>
                <a:srgbClr val="FFFFFF"/>
              </a:solidFill>
              <a:prstDash val="solid"/>
              <a:round/>
            </a:ln>
          </a:bottom>
          <a:insideH>
            <a:ln w="25400" cap="flat">
              <a:solidFill>
                <a:srgbClr val="FFFFFF"/>
              </a:solidFill>
              <a:prstDash val="solid"/>
              <a:round/>
            </a:ln>
          </a:insideH>
          <a:insideV>
            <a:ln w="254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25400" cap="flat">
              <a:solidFill>
                <a:srgbClr val="000000"/>
              </a:solidFill>
              <a:prstDash val="solid"/>
              <a:round/>
            </a:ln>
          </a:left>
          <a:right>
            <a:ln w="25400" cap="flat">
              <a:solidFill>
                <a:srgbClr val="000000"/>
              </a:solidFill>
              <a:prstDash val="solid"/>
              <a:round/>
            </a:ln>
          </a:right>
          <a:top>
            <a:ln w="25400" cap="flat">
              <a:solidFill>
                <a:srgbClr val="000000"/>
              </a:solidFill>
              <a:prstDash val="solid"/>
              <a:round/>
            </a:ln>
          </a:top>
          <a:bottom>
            <a:ln w="25400" cap="flat">
              <a:solidFill>
                <a:srgbClr val="000000"/>
              </a:solidFill>
              <a:prstDash val="solid"/>
              <a:round/>
            </a:ln>
          </a:bottom>
          <a:insideH>
            <a:ln w="25400" cap="flat">
              <a:solidFill>
                <a:srgbClr val="000000"/>
              </a:solidFill>
              <a:prstDash val="solid"/>
              <a:round/>
            </a:ln>
          </a:insideH>
          <a:insideV>
            <a:ln w="254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25400" cap="flat">
              <a:solidFill>
                <a:srgbClr val="000000"/>
              </a:solidFill>
              <a:prstDash val="solid"/>
              <a:round/>
            </a:ln>
          </a:left>
          <a:right>
            <a:ln w="25400" cap="flat">
              <a:solidFill>
                <a:srgbClr val="000000"/>
              </a:solidFill>
              <a:prstDash val="solid"/>
              <a:round/>
            </a:ln>
          </a:right>
          <a:top>
            <a:ln w="25400" cap="flat">
              <a:solidFill>
                <a:srgbClr val="000000"/>
              </a:solidFill>
              <a:prstDash val="solid"/>
              <a:round/>
            </a:ln>
          </a:top>
          <a:bottom>
            <a:ln w="25400" cap="flat">
              <a:solidFill>
                <a:srgbClr val="000000"/>
              </a:solidFill>
              <a:prstDash val="solid"/>
              <a:round/>
            </a:ln>
          </a:bottom>
          <a:insideH>
            <a:ln w="25400" cap="flat">
              <a:solidFill>
                <a:srgbClr val="000000"/>
              </a:solidFill>
              <a:prstDash val="solid"/>
              <a:round/>
            </a:ln>
          </a:insideH>
          <a:insideV>
            <a:ln w="254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25400" cap="flat">
              <a:solidFill>
                <a:srgbClr val="000000"/>
              </a:solidFill>
              <a:prstDash val="solid"/>
              <a:round/>
            </a:ln>
          </a:left>
          <a:right>
            <a:ln w="25400" cap="flat">
              <a:solidFill>
                <a:srgbClr val="000000"/>
              </a:solidFill>
              <a:prstDash val="solid"/>
              <a:round/>
            </a:ln>
          </a:right>
          <a:top>
            <a:ln w="101600" cap="flat">
              <a:solidFill>
                <a:srgbClr val="000000"/>
              </a:solidFill>
              <a:prstDash val="solid"/>
              <a:round/>
            </a:ln>
          </a:top>
          <a:bottom>
            <a:ln w="25400" cap="flat">
              <a:solidFill>
                <a:srgbClr val="000000"/>
              </a:solidFill>
              <a:prstDash val="solid"/>
              <a:round/>
            </a:ln>
          </a:bottom>
          <a:insideH>
            <a:ln w="25400" cap="flat">
              <a:solidFill>
                <a:srgbClr val="000000"/>
              </a:solidFill>
              <a:prstDash val="solid"/>
              <a:round/>
            </a:ln>
          </a:insideH>
          <a:insideV>
            <a:ln w="25400" cap="flat">
              <a:solidFill>
                <a:srgbClr val="000000"/>
              </a:solidFill>
              <a:prstDash val="solid"/>
              <a:round/>
            </a:ln>
          </a:insideV>
        </a:tcBdr>
        <a:fill>
          <a:noFill/>
        </a:fill>
      </a:tcStyle>
    </a:lastRow>
    <a:firstRow>
      <a:tcTxStyle b="on" i="off">
        <a:fontRef idx="major">
          <a:srgbClr val="000000"/>
        </a:fontRef>
        <a:srgbClr val="000000"/>
      </a:tcTxStyle>
      <a:tcStyle>
        <a:tcBdr>
          <a:left>
            <a:ln w="25400" cap="flat">
              <a:solidFill>
                <a:srgbClr val="000000"/>
              </a:solidFill>
              <a:prstDash val="solid"/>
              <a:round/>
            </a:ln>
          </a:left>
          <a:right>
            <a:ln w="25400" cap="flat">
              <a:solidFill>
                <a:srgbClr val="000000"/>
              </a:solidFill>
              <a:prstDash val="solid"/>
              <a:round/>
            </a:ln>
          </a:right>
          <a:top>
            <a:ln w="25400" cap="flat">
              <a:solidFill>
                <a:srgbClr val="000000"/>
              </a:solidFill>
              <a:prstDash val="solid"/>
              <a:round/>
            </a:ln>
          </a:top>
          <a:bottom>
            <a:ln w="50800" cap="flat">
              <a:solidFill>
                <a:srgbClr val="000000"/>
              </a:solidFill>
              <a:prstDash val="solid"/>
              <a:round/>
            </a:ln>
          </a:bottom>
          <a:insideH>
            <a:ln w="25400" cap="flat">
              <a:solidFill>
                <a:srgbClr val="000000"/>
              </a:solidFill>
              <a:prstDash val="solid"/>
              <a:round/>
            </a:ln>
          </a:insideH>
          <a:insideV>
            <a:ln w="254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88" autoAdjust="0"/>
    <p:restoredTop sz="96224" autoAdjust="0"/>
  </p:normalViewPr>
  <p:slideViewPr>
    <p:cSldViewPr snapToGrid="0" snapToObjects="1">
      <p:cViewPr varScale="1">
        <p:scale>
          <a:sx n="42" d="100"/>
          <a:sy n="42" d="100"/>
        </p:scale>
        <p:origin x="30" y="504"/>
      </p:cViewPr>
      <p:guideLst/>
    </p:cSldViewPr>
  </p:slideViewPr>
  <p:notesTextViewPr>
    <p:cViewPr>
      <p:scale>
        <a:sx n="1" d="1"/>
        <a:sy n="1" d="1"/>
      </p:scale>
      <p:origin x="0" y="0"/>
    </p:cViewPr>
  </p:notesTextViewPr>
  <p:sorterViewPr>
    <p:cViewPr>
      <p:scale>
        <a:sx n="46" d="100"/>
        <a:sy n="46" d="100"/>
      </p:scale>
      <p:origin x="0" y="-82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1828800" latinLnBrk="0">
      <a:defRPr sz="2400">
        <a:latin typeface="+mj-lt"/>
        <a:ea typeface="+mj-ea"/>
        <a:cs typeface="+mj-cs"/>
        <a:sym typeface="Calibri"/>
      </a:defRPr>
    </a:lvl1pPr>
    <a:lvl2pPr indent="228600" defTabSz="1828800" latinLnBrk="0">
      <a:defRPr sz="2400">
        <a:latin typeface="+mj-lt"/>
        <a:ea typeface="+mj-ea"/>
        <a:cs typeface="+mj-cs"/>
        <a:sym typeface="Calibri"/>
      </a:defRPr>
    </a:lvl2pPr>
    <a:lvl3pPr indent="457200" defTabSz="1828800" latinLnBrk="0">
      <a:defRPr sz="2400">
        <a:latin typeface="+mj-lt"/>
        <a:ea typeface="+mj-ea"/>
        <a:cs typeface="+mj-cs"/>
        <a:sym typeface="Calibri"/>
      </a:defRPr>
    </a:lvl3pPr>
    <a:lvl4pPr indent="685800" defTabSz="1828800" latinLnBrk="0">
      <a:defRPr sz="2400">
        <a:latin typeface="+mj-lt"/>
        <a:ea typeface="+mj-ea"/>
        <a:cs typeface="+mj-cs"/>
        <a:sym typeface="Calibri"/>
      </a:defRPr>
    </a:lvl4pPr>
    <a:lvl5pPr indent="914400" defTabSz="1828800" latinLnBrk="0">
      <a:defRPr sz="2400">
        <a:latin typeface="+mj-lt"/>
        <a:ea typeface="+mj-ea"/>
        <a:cs typeface="+mj-cs"/>
        <a:sym typeface="Calibri"/>
      </a:defRPr>
    </a:lvl5pPr>
    <a:lvl6pPr indent="1143000" defTabSz="1828800" latinLnBrk="0">
      <a:defRPr sz="2400">
        <a:latin typeface="+mj-lt"/>
        <a:ea typeface="+mj-ea"/>
        <a:cs typeface="+mj-cs"/>
        <a:sym typeface="Calibri"/>
      </a:defRPr>
    </a:lvl6pPr>
    <a:lvl7pPr indent="1371600" defTabSz="1828800" latinLnBrk="0">
      <a:defRPr sz="2400">
        <a:latin typeface="+mj-lt"/>
        <a:ea typeface="+mj-ea"/>
        <a:cs typeface="+mj-cs"/>
        <a:sym typeface="Calibri"/>
      </a:defRPr>
    </a:lvl7pPr>
    <a:lvl8pPr indent="1600200" defTabSz="1828800" latinLnBrk="0">
      <a:defRPr sz="2400">
        <a:latin typeface="+mj-lt"/>
        <a:ea typeface="+mj-ea"/>
        <a:cs typeface="+mj-cs"/>
        <a:sym typeface="Calibri"/>
      </a:defRPr>
    </a:lvl8pPr>
    <a:lvl9pPr indent="1828800" defTabSz="1828800" latinLnBrk="0">
      <a:defRPr sz="24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5178427" y="5029201"/>
            <a:ext cx="17830798" cy="4525562"/>
          </a:xfrm>
        </p:spPr>
        <p:txBody>
          <a:bodyPr anchor="b">
            <a:normAutofit/>
          </a:bodyPr>
          <a:lstStyle>
            <a:lvl1pPr>
              <a:defRPr sz="10800"/>
            </a:lvl1pPr>
          </a:lstStyle>
          <a:p>
            <a:r>
              <a:rPr lang="ru-RU"/>
              <a:t>Образец заголовка</a:t>
            </a:r>
            <a:endParaRPr lang="en-US" dirty="0"/>
          </a:p>
        </p:txBody>
      </p:sp>
      <p:sp>
        <p:nvSpPr>
          <p:cNvPr id="3" name="Subtitle 2"/>
          <p:cNvSpPr>
            <a:spLocks noGrp="1"/>
          </p:cNvSpPr>
          <p:nvPr>
            <p:ph type="subTitle" idx="1"/>
          </p:nvPr>
        </p:nvSpPr>
        <p:spPr>
          <a:xfrm>
            <a:off x="5178427" y="9554759"/>
            <a:ext cx="17830798" cy="2252566"/>
          </a:xfrm>
        </p:spPr>
        <p:txBody>
          <a:bodyPr anchor="t"/>
          <a:lstStyle>
            <a:lvl1pPr marL="0" indent="0" algn="l">
              <a:buNone/>
              <a:defRPr>
                <a:solidFill>
                  <a:schemeClr val="tx1">
                    <a:lumMod val="65000"/>
                    <a:lumOff val="35000"/>
                  </a:schemeClr>
                </a:solidFill>
              </a:defRPr>
            </a:lvl1pPr>
            <a:lvl2pPr marL="914400" indent="0" algn="ctr">
              <a:buNone/>
              <a:defRPr>
                <a:solidFill>
                  <a:schemeClr val="tx1">
                    <a:tint val="75000"/>
                  </a:schemeClr>
                </a:solidFill>
              </a:defRPr>
            </a:lvl2pPr>
            <a:lvl3pPr marL="1828800" indent="0" algn="ctr">
              <a:buNone/>
              <a:defRPr>
                <a:solidFill>
                  <a:schemeClr val="tx1">
                    <a:tint val="75000"/>
                  </a:schemeClr>
                </a:solidFill>
              </a:defRPr>
            </a:lvl3pPr>
            <a:lvl4pPr marL="2743200" indent="0" algn="ctr">
              <a:buNone/>
              <a:defRPr>
                <a:solidFill>
                  <a:schemeClr val="tx1">
                    <a:tint val="75000"/>
                  </a:schemeClr>
                </a:solidFill>
              </a:defRPr>
            </a:lvl4pPr>
            <a:lvl5pPr marL="3657600" indent="0" algn="ctr">
              <a:buNone/>
              <a:defRPr>
                <a:solidFill>
                  <a:schemeClr val="tx1">
                    <a:tint val="75000"/>
                  </a:schemeClr>
                </a:solidFill>
              </a:defRPr>
            </a:lvl5pPr>
            <a:lvl6pPr marL="4572000" indent="0" algn="ctr">
              <a:buNone/>
              <a:defRPr>
                <a:solidFill>
                  <a:schemeClr val="tx1">
                    <a:tint val="75000"/>
                  </a:schemeClr>
                </a:solidFill>
              </a:defRPr>
            </a:lvl6pPr>
            <a:lvl7pPr marL="5486400" indent="0" algn="ctr">
              <a:buNone/>
              <a:defRPr>
                <a:solidFill>
                  <a:schemeClr val="tx1">
                    <a:tint val="75000"/>
                  </a:schemeClr>
                </a:solidFill>
              </a:defRPr>
            </a:lvl7pPr>
            <a:lvl8pPr marL="6400800" indent="0" algn="ctr">
              <a:buNone/>
              <a:defRPr>
                <a:solidFill>
                  <a:schemeClr val="tx1">
                    <a:tint val="75000"/>
                  </a:schemeClr>
                </a:solidFill>
              </a:defRPr>
            </a:lvl8pPr>
            <a:lvl9pPr marL="73152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8647621"/>
            <a:ext cx="3489304" cy="1557178"/>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1063625" y="9059081"/>
            <a:ext cx="1559534" cy="730250"/>
          </a:xfrm>
        </p:spPr>
        <p:txBody>
          <a:bodyPr/>
          <a:lstStyle/>
          <a:p>
            <a:fld id="{86CB4B4D-7CA3-9044-876B-883B54F8677D}" type="slidenum">
              <a:rPr lang="ru-RU" smtClean="0"/>
              <a:t>‹#›</a:t>
            </a:fld>
            <a:endParaRPr lang="ru-RU"/>
          </a:p>
        </p:txBody>
      </p:sp>
    </p:spTree>
    <p:extLst>
      <p:ext uri="{BB962C8B-B14F-4D97-AF65-F5344CB8AC3E}">
        <p14:creationId xmlns:p14="http://schemas.microsoft.com/office/powerpoint/2010/main" val="2383976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5178425" y="1219200"/>
            <a:ext cx="17830798" cy="6234080"/>
          </a:xfrm>
        </p:spPr>
        <p:txBody>
          <a:bodyPr anchor="ctr">
            <a:normAutofit/>
          </a:bodyPr>
          <a:lstStyle>
            <a:lvl1pPr algn="l">
              <a:defRPr sz="9600" b="0" cap="none"/>
            </a:lvl1pPr>
          </a:lstStyle>
          <a:p>
            <a:r>
              <a:rPr lang="ru-RU"/>
              <a:t>Образец заголовка</a:t>
            </a:r>
            <a:endParaRPr lang="en-US" dirty="0"/>
          </a:p>
        </p:txBody>
      </p:sp>
      <p:sp>
        <p:nvSpPr>
          <p:cNvPr id="3" name="Text Placeholder 2"/>
          <p:cNvSpPr>
            <a:spLocks noGrp="1"/>
          </p:cNvSpPr>
          <p:nvPr>
            <p:ph type="body" idx="1"/>
          </p:nvPr>
        </p:nvSpPr>
        <p:spPr>
          <a:xfrm>
            <a:off x="5178425" y="8708092"/>
            <a:ext cx="17830798" cy="3111728"/>
          </a:xfrm>
        </p:spPr>
        <p:txBody>
          <a:bodyPr anchor="ctr">
            <a:normAutofit/>
          </a:bodyPr>
          <a:lstStyle>
            <a:lvl1pPr marL="0" indent="0" algn="l">
              <a:buNone/>
              <a:defRPr sz="3600">
                <a:solidFill>
                  <a:schemeClr val="tx1">
                    <a:lumMod val="65000"/>
                    <a:lumOff val="35000"/>
                  </a:schemeClr>
                </a:solidFill>
              </a:defRPr>
            </a:lvl1pPr>
            <a:lvl2pPr marL="914400" indent="0">
              <a:buNone/>
              <a:defRPr sz="3600">
                <a:solidFill>
                  <a:schemeClr val="tx1">
                    <a:tint val="75000"/>
                  </a:schemeClr>
                </a:solidFill>
              </a:defRPr>
            </a:lvl2pPr>
            <a:lvl3pPr marL="1828800" indent="0">
              <a:buNone/>
              <a:defRPr sz="3200">
                <a:solidFill>
                  <a:schemeClr val="tx1">
                    <a:tint val="75000"/>
                  </a:schemeClr>
                </a:solidFill>
              </a:defRPr>
            </a:lvl3pPr>
            <a:lvl4pPr marL="2743200" indent="0">
              <a:buNone/>
              <a:defRPr sz="2800">
                <a:solidFill>
                  <a:schemeClr val="tx1">
                    <a:tint val="75000"/>
                  </a:schemeClr>
                </a:solidFill>
              </a:defRPr>
            </a:lvl4pPr>
            <a:lvl5pPr marL="3657600" indent="0">
              <a:buNone/>
              <a:defRPr sz="2800">
                <a:solidFill>
                  <a:schemeClr val="tx1">
                    <a:tint val="75000"/>
                  </a:schemeClr>
                </a:solidFill>
              </a:defRPr>
            </a:lvl5pPr>
            <a:lvl6pPr marL="4572000" indent="0">
              <a:buNone/>
              <a:defRPr sz="2800">
                <a:solidFill>
                  <a:schemeClr val="tx1">
                    <a:tint val="75000"/>
                  </a:schemeClr>
                </a:solidFill>
              </a:defRPr>
            </a:lvl6pPr>
            <a:lvl7pPr marL="5486400" indent="0">
              <a:buNone/>
              <a:defRPr sz="2800">
                <a:solidFill>
                  <a:schemeClr val="tx1">
                    <a:tint val="75000"/>
                  </a:schemeClr>
                </a:solidFill>
              </a:defRPr>
            </a:lvl7pPr>
            <a:lvl8pPr marL="6400800" indent="0">
              <a:buNone/>
              <a:defRPr sz="2800">
                <a:solidFill>
                  <a:schemeClr val="tx1">
                    <a:tint val="75000"/>
                  </a:schemeClr>
                </a:solidFill>
              </a:defRPr>
            </a:lvl8pPr>
            <a:lvl9pPr marL="7315200" indent="0">
              <a:buNone/>
              <a:defRPr sz="28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2/17/2023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8377" y="63563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1063625" y="6488279"/>
            <a:ext cx="1559534" cy="730250"/>
          </a:xfrm>
        </p:spPr>
        <p:txBody>
          <a:bodyPr/>
          <a:lstStyle/>
          <a:p>
            <a:fld id="{86CB4B4D-7CA3-9044-876B-883B54F8677D}" type="slidenum">
              <a:rPr lang="ru-RU" smtClean="0"/>
              <a:t>‹#›</a:t>
            </a:fld>
            <a:endParaRPr lang="ru-RU"/>
          </a:p>
        </p:txBody>
      </p:sp>
    </p:spTree>
    <p:extLst>
      <p:ext uri="{BB962C8B-B14F-4D97-AF65-F5344CB8AC3E}">
        <p14:creationId xmlns:p14="http://schemas.microsoft.com/office/powerpoint/2010/main" val="3899198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699898" y="1219200"/>
            <a:ext cx="16787852" cy="5791200"/>
          </a:xfrm>
        </p:spPr>
        <p:txBody>
          <a:bodyPr anchor="ctr">
            <a:normAutofit/>
          </a:bodyPr>
          <a:lstStyle>
            <a:lvl1pPr algn="l">
              <a:defRPr sz="96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6550024" y="7010400"/>
            <a:ext cx="15073108" cy="762000"/>
          </a:xfrm>
        </p:spPr>
        <p:txBody>
          <a:bodyPr anchor="ctr">
            <a:noAutofit/>
          </a:bodyPr>
          <a:lstStyle>
            <a:lvl1pPr marL="0" indent="0">
              <a:buFontTx/>
              <a:buNone/>
              <a:defRPr sz="3200">
                <a:solidFill>
                  <a:schemeClr val="tx1">
                    <a:lumMod val="50000"/>
                    <a:lumOff val="50000"/>
                  </a:schemeClr>
                </a:solidFill>
              </a:defRPr>
            </a:lvl1pPr>
            <a:lvl2pPr marL="914400" indent="0">
              <a:buFontTx/>
              <a:buNone/>
              <a:defRPr/>
            </a:lvl2pPr>
            <a:lvl3pPr marL="1828800" indent="0">
              <a:buFontTx/>
              <a:buNone/>
              <a:defRPr/>
            </a:lvl3pPr>
            <a:lvl4pPr marL="2743200" indent="0">
              <a:buFontTx/>
              <a:buNone/>
              <a:defRPr/>
            </a:lvl4pPr>
            <a:lvl5pPr marL="3657600" indent="0">
              <a:buFontTx/>
              <a:buNone/>
              <a:defRPr/>
            </a:lvl5pPr>
          </a:lstStyle>
          <a:p>
            <a:pPr lvl="0"/>
            <a:r>
              <a:rPr lang="ru-RU"/>
              <a:t>Образец текста</a:t>
            </a:r>
          </a:p>
        </p:txBody>
      </p:sp>
      <p:sp>
        <p:nvSpPr>
          <p:cNvPr id="3" name="Text Placeholder 2"/>
          <p:cNvSpPr>
            <a:spLocks noGrp="1"/>
          </p:cNvSpPr>
          <p:nvPr>
            <p:ph type="body" idx="1"/>
          </p:nvPr>
        </p:nvSpPr>
        <p:spPr>
          <a:xfrm>
            <a:off x="5178425" y="8708092"/>
            <a:ext cx="17830798" cy="3111728"/>
          </a:xfrm>
        </p:spPr>
        <p:txBody>
          <a:bodyPr anchor="ctr">
            <a:normAutofit/>
          </a:bodyPr>
          <a:lstStyle>
            <a:lvl1pPr marL="0" indent="0" algn="l">
              <a:buNone/>
              <a:defRPr sz="3600">
                <a:solidFill>
                  <a:schemeClr val="tx1">
                    <a:lumMod val="65000"/>
                    <a:lumOff val="35000"/>
                  </a:schemeClr>
                </a:solidFill>
              </a:defRPr>
            </a:lvl1pPr>
            <a:lvl2pPr marL="914400" indent="0">
              <a:buNone/>
              <a:defRPr sz="3600">
                <a:solidFill>
                  <a:schemeClr val="tx1">
                    <a:tint val="75000"/>
                  </a:schemeClr>
                </a:solidFill>
              </a:defRPr>
            </a:lvl2pPr>
            <a:lvl3pPr marL="1828800" indent="0">
              <a:buNone/>
              <a:defRPr sz="3200">
                <a:solidFill>
                  <a:schemeClr val="tx1">
                    <a:tint val="75000"/>
                  </a:schemeClr>
                </a:solidFill>
              </a:defRPr>
            </a:lvl3pPr>
            <a:lvl4pPr marL="2743200" indent="0">
              <a:buNone/>
              <a:defRPr sz="2800">
                <a:solidFill>
                  <a:schemeClr val="tx1">
                    <a:tint val="75000"/>
                  </a:schemeClr>
                </a:solidFill>
              </a:defRPr>
            </a:lvl4pPr>
            <a:lvl5pPr marL="3657600" indent="0">
              <a:buNone/>
              <a:defRPr sz="2800">
                <a:solidFill>
                  <a:schemeClr val="tx1">
                    <a:tint val="75000"/>
                  </a:schemeClr>
                </a:solidFill>
              </a:defRPr>
            </a:lvl5pPr>
            <a:lvl6pPr marL="4572000" indent="0">
              <a:buNone/>
              <a:defRPr sz="2800">
                <a:solidFill>
                  <a:schemeClr val="tx1">
                    <a:tint val="75000"/>
                  </a:schemeClr>
                </a:solidFill>
              </a:defRPr>
            </a:lvl6pPr>
            <a:lvl7pPr marL="5486400" indent="0">
              <a:buNone/>
              <a:defRPr sz="2800">
                <a:solidFill>
                  <a:schemeClr val="tx1">
                    <a:tint val="75000"/>
                  </a:schemeClr>
                </a:solidFill>
              </a:defRPr>
            </a:lvl7pPr>
            <a:lvl8pPr marL="6400800" indent="0">
              <a:buNone/>
              <a:defRPr sz="2800">
                <a:solidFill>
                  <a:schemeClr val="tx1">
                    <a:tint val="75000"/>
                  </a:schemeClr>
                </a:solidFill>
              </a:defRPr>
            </a:lvl8pPr>
            <a:lvl9pPr marL="7315200" indent="0">
              <a:buNone/>
              <a:defRPr sz="28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2/17/2023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8377" y="63563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1063625" y="6488279"/>
            <a:ext cx="1559534" cy="730250"/>
          </a:xfrm>
        </p:spPr>
        <p:txBody>
          <a:bodyPr/>
          <a:lstStyle/>
          <a:p>
            <a:fld id="{86CB4B4D-7CA3-9044-876B-883B54F8677D}" type="slidenum">
              <a:rPr lang="ru-RU" smtClean="0"/>
              <a:t>‹#›</a:t>
            </a:fld>
            <a:endParaRPr lang="ru-RU"/>
          </a:p>
        </p:txBody>
      </p:sp>
      <p:sp>
        <p:nvSpPr>
          <p:cNvPr id="14" name="TextBox 13"/>
          <p:cNvSpPr txBox="1"/>
          <p:nvPr/>
        </p:nvSpPr>
        <p:spPr>
          <a:xfrm>
            <a:off x="4935304" y="1296010"/>
            <a:ext cx="1219200" cy="1169552"/>
          </a:xfrm>
          <a:prstGeom prst="rect">
            <a:avLst/>
          </a:prstGeom>
        </p:spPr>
        <p:txBody>
          <a:bodyPr vert="horz" lIns="182880" tIns="91440" rIns="182880" bIns="91440" rtlCol="0" anchor="ctr">
            <a:noAutofit/>
          </a:bodyPr>
          <a:lstStyle/>
          <a:p>
            <a:pPr lvl="0"/>
            <a:r>
              <a:rPr lang="en-US" sz="16000" baseline="0" dirty="0">
                <a:ln w="3175" cmpd="sng">
                  <a:noFill/>
                </a:ln>
                <a:solidFill>
                  <a:schemeClr val="accent1"/>
                </a:solidFill>
                <a:effectLst/>
                <a:latin typeface="Arial"/>
              </a:rPr>
              <a:t>“</a:t>
            </a:r>
          </a:p>
        </p:txBody>
      </p:sp>
      <p:sp>
        <p:nvSpPr>
          <p:cNvPr id="15" name="TextBox 14"/>
          <p:cNvSpPr txBox="1"/>
          <p:nvPr/>
        </p:nvSpPr>
        <p:spPr>
          <a:xfrm>
            <a:off x="22229704" y="5810612"/>
            <a:ext cx="1219200" cy="1169552"/>
          </a:xfrm>
          <a:prstGeom prst="rect">
            <a:avLst/>
          </a:prstGeom>
        </p:spPr>
        <p:txBody>
          <a:bodyPr vert="horz" lIns="182880" tIns="91440" rIns="182880" bIns="91440" rtlCol="0" anchor="ctr">
            <a:noAutofit/>
          </a:bodyPr>
          <a:lstStyle/>
          <a:p>
            <a:pPr lvl="0"/>
            <a:r>
              <a:rPr lang="en-US" sz="1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810567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5178426" y="4876801"/>
            <a:ext cx="17830800" cy="5449690"/>
          </a:xfrm>
        </p:spPr>
        <p:txBody>
          <a:bodyPr anchor="b">
            <a:normAutofit/>
          </a:bodyPr>
          <a:lstStyle>
            <a:lvl1pPr algn="l">
              <a:defRPr sz="9600" b="0"/>
            </a:lvl1pPr>
          </a:lstStyle>
          <a:p>
            <a:r>
              <a:rPr lang="ru-RU"/>
              <a:t>Образец заголовка</a:t>
            </a:r>
            <a:endParaRPr lang="en-US" dirty="0"/>
          </a:p>
        </p:txBody>
      </p:sp>
      <p:sp>
        <p:nvSpPr>
          <p:cNvPr id="4" name="Text Placeholder 3"/>
          <p:cNvSpPr>
            <a:spLocks noGrp="1"/>
          </p:cNvSpPr>
          <p:nvPr>
            <p:ph type="body" sz="half" idx="2"/>
          </p:nvPr>
        </p:nvSpPr>
        <p:spPr>
          <a:xfrm>
            <a:off x="5178426" y="10363200"/>
            <a:ext cx="17830800" cy="1459244"/>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smtClean="0"/>
              <a:pPr/>
              <a:t>2/17/2023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8377" y="98234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1063625" y="9966175"/>
            <a:ext cx="1559534" cy="730250"/>
          </a:xfrm>
        </p:spPr>
        <p:txBody>
          <a:bodyPr/>
          <a:lstStyle/>
          <a:p>
            <a:fld id="{86CB4B4D-7CA3-9044-876B-883B54F8677D}" type="slidenum">
              <a:rPr lang="ru-RU" smtClean="0"/>
              <a:t>‹#›</a:t>
            </a:fld>
            <a:endParaRPr lang="ru-RU"/>
          </a:p>
        </p:txBody>
      </p:sp>
    </p:spTree>
    <p:extLst>
      <p:ext uri="{BB962C8B-B14F-4D97-AF65-F5344CB8AC3E}">
        <p14:creationId xmlns:p14="http://schemas.microsoft.com/office/powerpoint/2010/main" val="11094098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5699898" y="1219200"/>
            <a:ext cx="16787852" cy="5791200"/>
          </a:xfrm>
        </p:spPr>
        <p:txBody>
          <a:bodyPr anchor="ctr">
            <a:normAutofit/>
          </a:bodyPr>
          <a:lstStyle>
            <a:lvl1pPr algn="l">
              <a:defRPr sz="96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5178424" y="8686800"/>
            <a:ext cx="17830800" cy="1676400"/>
          </a:xfrm>
        </p:spPr>
        <p:txBody>
          <a:bodyPr anchor="b">
            <a:noAutofit/>
          </a:bodyPr>
          <a:lstStyle>
            <a:lvl1pPr marL="0" indent="0">
              <a:buFontTx/>
              <a:buNone/>
              <a:defRPr sz="4800">
                <a:solidFill>
                  <a:schemeClr val="accent1"/>
                </a:solidFill>
              </a:defRPr>
            </a:lvl1pPr>
            <a:lvl2pPr marL="914400" indent="0">
              <a:buFontTx/>
              <a:buNone/>
              <a:defRPr/>
            </a:lvl2pPr>
            <a:lvl3pPr marL="1828800" indent="0">
              <a:buFontTx/>
              <a:buNone/>
              <a:defRPr/>
            </a:lvl3pPr>
            <a:lvl4pPr marL="2743200" indent="0">
              <a:buFontTx/>
              <a:buNone/>
              <a:defRPr/>
            </a:lvl4pPr>
            <a:lvl5pPr marL="3657600" indent="0">
              <a:buFontTx/>
              <a:buNone/>
              <a:defRPr/>
            </a:lvl5pPr>
          </a:lstStyle>
          <a:p>
            <a:pPr lvl="0"/>
            <a:r>
              <a:rPr lang="ru-RU"/>
              <a:t>Образец текста</a:t>
            </a:r>
          </a:p>
        </p:txBody>
      </p:sp>
      <p:sp>
        <p:nvSpPr>
          <p:cNvPr id="4" name="Text Placeholder 3"/>
          <p:cNvSpPr>
            <a:spLocks noGrp="1"/>
          </p:cNvSpPr>
          <p:nvPr>
            <p:ph type="body" sz="half" idx="2"/>
          </p:nvPr>
        </p:nvSpPr>
        <p:spPr>
          <a:xfrm>
            <a:off x="5178426" y="10363200"/>
            <a:ext cx="17830800" cy="1459244"/>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smtClean="0"/>
              <a:pPr/>
              <a:t>2/17/2023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8377" y="98234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1063625" y="9966175"/>
            <a:ext cx="1559534" cy="730250"/>
          </a:xfrm>
        </p:spPr>
        <p:txBody>
          <a:bodyPr/>
          <a:lstStyle/>
          <a:p>
            <a:fld id="{86CB4B4D-7CA3-9044-876B-883B54F8677D}" type="slidenum">
              <a:rPr lang="ru-RU" smtClean="0"/>
              <a:t>‹#›</a:t>
            </a:fld>
            <a:endParaRPr lang="ru-RU"/>
          </a:p>
        </p:txBody>
      </p:sp>
      <p:sp>
        <p:nvSpPr>
          <p:cNvPr id="17" name="TextBox 16"/>
          <p:cNvSpPr txBox="1"/>
          <p:nvPr/>
        </p:nvSpPr>
        <p:spPr>
          <a:xfrm>
            <a:off x="4935304" y="1296010"/>
            <a:ext cx="1219200" cy="1169552"/>
          </a:xfrm>
          <a:prstGeom prst="rect">
            <a:avLst/>
          </a:prstGeom>
        </p:spPr>
        <p:txBody>
          <a:bodyPr vert="horz" lIns="182880" tIns="91440" rIns="182880" bIns="91440" rtlCol="0" anchor="ctr">
            <a:noAutofit/>
          </a:bodyPr>
          <a:lstStyle/>
          <a:p>
            <a:pPr lvl="0"/>
            <a:r>
              <a:rPr lang="en-US" sz="16000" baseline="0" dirty="0">
                <a:ln w="3175" cmpd="sng">
                  <a:noFill/>
                </a:ln>
                <a:solidFill>
                  <a:schemeClr val="accent1"/>
                </a:solidFill>
                <a:effectLst/>
                <a:latin typeface="Arial"/>
              </a:rPr>
              <a:t>“</a:t>
            </a:r>
          </a:p>
        </p:txBody>
      </p:sp>
      <p:sp>
        <p:nvSpPr>
          <p:cNvPr id="18" name="TextBox 17"/>
          <p:cNvSpPr txBox="1"/>
          <p:nvPr/>
        </p:nvSpPr>
        <p:spPr>
          <a:xfrm>
            <a:off x="22229704" y="5810612"/>
            <a:ext cx="1219200" cy="1169552"/>
          </a:xfrm>
          <a:prstGeom prst="rect">
            <a:avLst/>
          </a:prstGeom>
        </p:spPr>
        <p:txBody>
          <a:bodyPr vert="horz" lIns="182880" tIns="91440" rIns="182880" bIns="91440" rtlCol="0" anchor="ctr">
            <a:noAutofit/>
          </a:bodyPr>
          <a:lstStyle/>
          <a:p>
            <a:pPr lvl="0"/>
            <a:r>
              <a:rPr lang="en-US" sz="16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273861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5178425" y="1254814"/>
            <a:ext cx="17830798" cy="5760040"/>
          </a:xfrm>
        </p:spPr>
        <p:txBody>
          <a:bodyPr anchor="ctr">
            <a:normAutofit/>
          </a:bodyPr>
          <a:lstStyle>
            <a:lvl1pPr algn="l">
              <a:defRPr sz="9600" b="0"/>
            </a:lvl1pPr>
          </a:lstStyle>
          <a:p>
            <a:r>
              <a:rPr lang="ru-RU"/>
              <a:t>Образец заголовка</a:t>
            </a:r>
            <a:endParaRPr lang="en-US" dirty="0"/>
          </a:p>
        </p:txBody>
      </p:sp>
      <p:sp>
        <p:nvSpPr>
          <p:cNvPr id="21" name="Text Placeholder 9"/>
          <p:cNvSpPr>
            <a:spLocks noGrp="1"/>
          </p:cNvSpPr>
          <p:nvPr>
            <p:ph type="body" sz="quarter" idx="13"/>
          </p:nvPr>
        </p:nvSpPr>
        <p:spPr>
          <a:xfrm>
            <a:off x="5178424" y="8686800"/>
            <a:ext cx="17830800" cy="1676400"/>
          </a:xfrm>
        </p:spPr>
        <p:txBody>
          <a:bodyPr anchor="b">
            <a:noAutofit/>
          </a:bodyPr>
          <a:lstStyle>
            <a:lvl1pPr marL="0" indent="0">
              <a:buFontTx/>
              <a:buNone/>
              <a:defRPr sz="4800">
                <a:solidFill>
                  <a:schemeClr val="accent1"/>
                </a:solidFill>
              </a:defRPr>
            </a:lvl1pPr>
            <a:lvl2pPr marL="914400" indent="0">
              <a:buFontTx/>
              <a:buNone/>
              <a:defRPr/>
            </a:lvl2pPr>
            <a:lvl3pPr marL="1828800" indent="0">
              <a:buFontTx/>
              <a:buNone/>
              <a:defRPr/>
            </a:lvl3pPr>
            <a:lvl4pPr marL="2743200" indent="0">
              <a:buFontTx/>
              <a:buNone/>
              <a:defRPr/>
            </a:lvl4pPr>
            <a:lvl5pPr marL="3657600" indent="0">
              <a:buFontTx/>
              <a:buNone/>
              <a:defRPr/>
            </a:lvl5pPr>
          </a:lstStyle>
          <a:p>
            <a:pPr lvl="0"/>
            <a:r>
              <a:rPr lang="ru-RU"/>
              <a:t>Образец текста</a:t>
            </a:r>
          </a:p>
        </p:txBody>
      </p:sp>
      <p:sp>
        <p:nvSpPr>
          <p:cNvPr id="4" name="Text Placeholder 3"/>
          <p:cNvSpPr>
            <a:spLocks noGrp="1"/>
          </p:cNvSpPr>
          <p:nvPr>
            <p:ph type="body" sz="half" idx="2"/>
          </p:nvPr>
        </p:nvSpPr>
        <p:spPr>
          <a:xfrm>
            <a:off x="5178426" y="10363200"/>
            <a:ext cx="17830800" cy="1459244"/>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smtClean="0"/>
              <a:pPr/>
              <a:t>2/17/2023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8377" y="98234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1063625" y="9966175"/>
            <a:ext cx="1559534" cy="730250"/>
          </a:xfrm>
        </p:spPr>
        <p:txBody>
          <a:bodyPr/>
          <a:lstStyle/>
          <a:p>
            <a:fld id="{86CB4B4D-7CA3-9044-876B-883B54F8677D}" type="slidenum">
              <a:rPr lang="ru-RU" smtClean="0"/>
              <a:t>‹#›</a:t>
            </a:fld>
            <a:endParaRPr lang="ru-RU"/>
          </a:p>
        </p:txBody>
      </p:sp>
    </p:spTree>
    <p:extLst>
      <p:ext uri="{BB962C8B-B14F-4D97-AF65-F5344CB8AC3E}">
        <p14:creationId xmlns:p14="http://schemas.microsoft.com/office/powerpoint/2010/main" val="28695570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2/17/2023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8377" y="14287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6CB4B4D-7CA3-9044-876B-883B54F8677D}" type="slidenum">
              <a:rPr lang="ru-RU" smtClean="0"/>
              <a:t>‹#›</a:t>
            </a:fld>
            <a:endParaRPr lang="ru-RU"/>
          </a:p>
        </p:txBody>
      </p:sp>
    </p:spTree>
    <p:extLst>
      <p:ext uri="{BB962C8B-B14F-4D97-AF65-F5344CB8AC3E}">
        <p14:creationId xmlns:p14="http://schemas.microsoft.com/office/powerpoint/2010/main" val="9344897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589625" y="1254811"/>
            <a:ext cx="4415202" cy="10567634"/>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5178424" y="1254811"/>
            <a:ext cx="12954000" cy="1056763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8377" y="14287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6CB4B4D-7CA3-9044-876B-883B54F8677D}" type="slidenum">
              <a:rPr lang="ru-RU" smtClean="0"/>
              <a:t>‹#›</a:t>
            </a:fld>
            <a:endParaRPr lang="ru-RU"/>
          </a:p>
        </p:txBody>
      </p:sp>
    </p:spTree>
    <p:extLst>
      <p:ext uri="{BB962C8B-B14F-4D97-AF65-F5344CB8AC3E}">
        <p14:creationId xmlns:p14="http://schemas.microsoft.com/office/powerpoint/2010/main" val="42818824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le Slide (with placeholder)">
    <p:spTree>
      <p:nvGrpSpPr>
        <p:cNvPr id="1" name=""/>
        <p:cNvGrpSpPr/>
        <p:nvPr/>
      </p:nvGrpSpPr>
      <p:grpSpPr>
        <a:xfrm>
          <a:off x="0" y="0"/>
          <a:ext cx="0" cy="0"/>
          <a:chOff x="0" y="0"/>
          <a:chExt cx="0" cy="0"/>
        </a:xfrm>
      </p:grpSpPr>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3" name="Рисунок 2">
            <a:extLst>
              <a:ext uri="{FF2B5EF4-FFF2-40B4-BE49-F238E27FC236}">
                <a16:creationId xmlns:a16="http://schemas.microsoft.com/office/drawing/2014/main" id="{DCFB1313-2F09-4C4D-95BC-5658ACC819E0}"/>
              </a:ext>
            </a:extLst>
          </p:cNvPr>
          <p:cNvSpPr>
            <a:spLocks noGrp="1"/>
          </p:cNvSpPr>
          <p:nvPr>
            <p:ph type="pic" sz="quarter" idx="10" hasCustomPrompt="1"/>
          </p:nvPr>
        </p:nvSpPr>
        <p:spPr>
          <a:xfrm>
            <a:off x="1706563" y="4064000"/>
            <a:ext cx="4795837" cy="4999038"/>
          </a:xfrm>
        </p:spPr>
        <p:txBody>
          <a:bodyPr>
            <a:normAutofit/>
          </a:bodyPr>
          <a:lstStyle>
            <a:lvl1pPr marL="0" indent="0" algn="ctr">
              <a:buFontTx/>
              <a:buNone/>
              <a:defRPr sz="4000"/>
            </a:lvl1pPr>
          </a:lstStyle>
          <a:p>
            <a:r>
              <a:rPr lang="en-US" dirty="0"/>
              <a:t>picture</a:t>
            </a:r>
            <a:endParaRPr lang="ru-RU" dirty="0"/>
          </a:p>
        </p:txBody>
      </p:sp>
      <p:sp>
        <p:nvSpPr>
          <p:cNvPr id="7" name="Рисунок 2">
            <a:extLst>
              <a:ext uri="{FF2B5EF4-FFF2-40B4-BE49-F238E27FC236}">
                <a16:creationId xmlns:a16="http://schemas.microsoft.com/office/drawing/2014/main" id="{56C16D0B-9B5C-4015-A058-F7D7F20CBB2E}"/>
              </a:ext>
            </a:extLst>
          </p:cNvPr>
          <p:cNvSpPr>
            <a:spLocks noGrp="1"/>
          </p:cNvSpPr>
          <p:nvPr>
            <p:ph type="pic" sz="quarter" idx="11" hasCustomPrompt="1"/>
          </p:nvPr>
        </p:nvSpPr>
        <p:spPr>
          <a:xfrm>
            <a:off x="7040563" y="4064000"/>
            <a:ext cx="4795837" cy="4999038"/>
          </a:xfrm>
        </p:spPr>
        <p:txBody>
          <a:bodyPr>
            <a:normAutofit/>
          </a:bodyPr>
          <a:lstStyle>
            <a:lvl1pPr marL="0" indent="0" algn="ctr">
              <a:buFontTx/>
              <a:buNone/>
              <a:defRPr sz="4000"/>
            </a:lvl1pPr>
          </a:lstStyle>
          <a:p>
            <a:r>
              <a:rPr lang="en-US" dirty="0"/>
              <a:t>picture</a:t>
            </a:r>
            <a:endParaRPr lang="ru-RU" dirty="0"/>
          </a:p>
        </p:txBody>
      </p:sp>
      <p:sp>
        <p:nvSpPr>
          <p:cNvPr id="8" name="Рисунок 2">
            <a:extLst>
              <a:ext uri="{FF2B5EF4-FFF2-40B4-BE49-F238E27FC236}">
                <a16:creationId xmlns:a16="http://schemas.microsoft.com/office/drawing/2014/main" id="{3195E8C7-8A51-481F-87C4-591B60B36E21}"/>
              </a:ext>
            </a:extLst>
          </p:cNvPr>
          <p:cNvSpPr>
            <a:spLocks noGrp="1"/>
          </p:cNvSpPr>
          <p:nvPr>
            <p:ph type="pic" sz="quarter" idx="12" hasCustomPrompt="1"/>
          </p:nvPr>
        </p:nvSpPr>
        <p:spPr>
          <a:xfrm>
            <a:off x="12374563" y="4064000"/>
            <a:ext cx="4795837" cy="4999038"/>
          </a:xfrm>
        </p:spPr>
        <p:txBody>
          <a:bodyPr>
            <a:normAutofit/>
          </a:bodyPr>
          <a:lstStyle>
            <a:lvl1pPr marL="0" indent="0" algn="ctr">
              <a:buFontTx/>
              <a:buNone/>
              <a:defRPr sz="4000"/>
            </a:lvl1pPr>
          </a:lstStyle>
          <a:p>
            <a:r>
              <a:rPr lang="en-US" dirty="0"/>
              <a:t>picture</a:t>
            </a:r>
            <a:endParaRPr lang="ru-RU" dirty="0"/>
          </a:p>
        </p:txBody>
      </p:sp>
    </p:spTree>
    <p:extLst>
      <p:ext uri="{BB962C8B-B14F-4D97-AF65-F5344CB8AC3E}">
        <p14:creationId xmlns:p14="http://schemas.microsoft.com/office/powerpoint/2010/main" val="1897634528"/>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5185851" y="1248220"/>
            <a:ext cx="17823374" cy="2561780"/>
          </a:xfrm>
        </p:spPr>
        <p:txBody>
          <a:bodyPr/>
          <a:lstStyle/>
          <a:p>
            <a:r>
              <a:rPr lang="ru-RU"/>
              <a:t>Образец заголовка</a:t>
            </a:r>
            <a:endParaRPr lang="en-US" dirty="0"/>
          </a:p>
        </p:txBody>
      </p:sp>
      <p:sp>
        <p:nvSpPr>
          <p:cNvPr id="3" name="Content Placeholder 2"/>
          <p:cNvSpPr>
            <a:spLocks noGrp="1"/>
          </p:cNvSpPr>
          <p:nvPr>
            <p:ph idx="1"/>
          </p:nvPr>
        </p:nvSpPr>
        <p:spPr>
          <a:xfrm>
            <a:off x="5178424" y="4267200"/>
            <a:ext cx="17830800" cy="755524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8377" y="14287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6CB4B4D-7CA3-9044-876B-883B54F8677D}" type="slidenum">
              <a:rPr lang="ru-RU" smtClean="0"/>
              <a:t>‹#›</a:t>
            </a:fld>
            <a:endParaRPr lang="ru-RU"/>
          </a:p>
        </p:txBody>
      </p:sp>
    </p:spTree>
    <p:extLst>
      <p:ext uri="{BB962C8B-B14F-4D97-AF65-F5344CB8AC3E}">
        <p14:creationId xmlns:p14="http://schemas.microsoft.com/office/powerpoint/2010/main" val="804004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5178425" y="4117500"/>
            <a:ext cx="17830798" cy="2937600"/>
          </a:xfrm>
        </p:spPr>
        <p:txBody>
          <a:bodyPr anchor="b"/>
          <a:lstStyle>
            <a:lvl1pPr algn="l">
              <a:defRPr sz="8000" b="0" cap="none"/>
            </a:lvl1pPr>
          </a:lstStyle>
          <a:p>
            <a:r>
              <a:rPr lang="ru-RU"/>
              <a:t>Образец заголовка</a:t>
            </a:r>
            <a:endParaRPr lang="en-US" dirty="0"/>
          </a:p>
        </p:txBody>
      </p:sp>
      <p:sp>
        <p:nvSpPr>
          <p:cNvPr id="3" name="Text Placeholder 2"/>
          <p:cNvSpPr>
            <a:spLocks noGrp="1"/>
          </p:cNvSpPr>
          <p:nvPr>
            <p:ph type="body" idx="1"/>
          </p:nvPr>
        </p:nvSpPr>
        <p:spPr>
          <a:xfrm>
            <a:off x="5178425" y="7060258"/>
            <a:ext cx="17830798" cy="1720800"/>
          </a:xfrm>
        </p:spPr>
        <p:txBody>
          <a:bodyPr anchor="t"/>
          <a:lstStyle>
            <a:lvl1pPr marL="0" indent="0" algn="l">
              <a:buNone/>
              <a:defRPr sz="4000">
                <a:solidFill>
                  <a:schemeClr val="tx1">
                    <a:lumMod val="65000"/>
                    <a:lumOff val="35000"/>
                  </a:schemeClr>
                </a:solidFill>
              </a:defRPr>
            </a:lvl1pPr>
            <a:lvl2pPr marL="914400" indent="0">
              <a:buNone/>
              <a:defRPr sz="3600">
                <a:solidFill>
                  <a:schemeClr val="tx1">
                    <a:tint val="75000"/>
                  </a:schemeClr>
                </a:solidFill>
              </a:defRPr>
            </a:lvl2pPr>
            <a:lvl3pPr marL="1828800" indent="0">
              <a:buNone/>
              <a:defRPr sz="3200">
                <a:solidFill>
                  <a:schemeClr val="tx1">
                    <a:tint val="75000"/>
                  </a:schemeClr>
                </a:solidFill>
              </a:defRPr>
            </a:lvl3pPr>
            <a:lvl4pPr marL="2743200" indent="0">
              <a:buNone/>
              <a:defRPr sz="2800">
                <a:solidFill>
                  <a:schemeClr val="tx1">
                    <a:tint val="75000"/>
                  </a:schemeClr>
                </a:solidFill>
              </a:defRPr>
            </a:lvl4pPr>
            <a:lvl5pPr marL="3657600" indent="0">
              <a:buNone/>
              <a:defRPr sz="2800">
                <a:solidFill>
                  <a:schemeClr val="tx1">
                    <a:tint val="75000"/>
                  </a:schemeClr>
                </a:solidFill>
              </a:defRPr>
            </a:lvl5pPr>
            <a:lvl6pPr marL="4572000" indent="0">
              <a:buNone/>
              <a:defRPr sz="2800">
                <a:solidFill>
                  <a:schemeClr val="tx1">
                    <a:tint val="75000"/>
                  </a:schemeClr>
                </a:solidFill>
              </a:defRPr>
            </a:lvl6pPr>
            <a:lvl7pPr marL="5486400" indent="0">
              <a:buNone/>
              <a:defRPr sz="2800">
                <a:solidFill>
                  <a:schemeClr val="tx1">
                    <a:tint val="75000"/>
                  </a:schemeClr>
                </a:solidFill>
              </a:defRPr>
            </a:lvl7pPr>
            <a:lvl8pPr marL="6400800" indent="0">
              <a:buNone/>
              <a:defRPr sz="2800">
                <a:solidFill>
                  <a:schemeClr val="tx1">
                    <a:tint val="75000"/>
                  </a:schemeClr>
                </a:solidFill>
              </a:defRPr>
            </a:lvl8pPr>
            <a:lvl9pPr marL="7315200" indent="0">
              <a:buNone/>
              <a:defRPr sz="28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smtClean="0"/>
              <a:pPr/>
              <a:t>2/17/2023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8377" y="63563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1063625" y="6488279"/>
            <a:ext cx="1559534" cy="730250"/>
          </a:xfrm>
        </p:spPr>
        <p:txBody>
          <a:bodyPr/>
          <a:lstStyle/>
          <a:p>
            <a:fld id="{86CB4B4D-7CA3-9044-876B-883B54F8677D}" type="slidenum">
              <a:rPr lang="ru-RU" smtClean="0"/>
              <a:t>‹#›</a:t>
            </a:fld>
            <a:endParaRPr lang="ru-RU"/>
          </a:p>
        </p:txBody>
      </p:sp>
    </p:spTree>
    <p:extLst>
      <p:ext uri="{BB962C8B-B14F-4D97-AF65-F5344CB8AC3E}">
        <p14:creationId xmlns:p14="http://schemas.microsoft.com/office/powerpoint/2010/main" val="3285559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5178424" y="4267200"/>
            <a:ext cx="8627728" cy="7555244"/>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14381494" y="4252444"/>
            <a:ext cx="8627728" cy="7555244"/>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2/17/2023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8377" y="14287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1063625" y="1575565"/>
            <a:ext cx="1559534" cy="730250"/>
          </a:xfrm>
        </p:spPr>
        <p:txBody>
          <a:bodyPr/>
          <a:lstStyle/>
          <a:p>
            <a:fld id="{86CB4B4D-7CA3-9044-876B-883B54F8677D}" type="slidenum">
              <a:rPr lang="ru-RU" smtClean="0"/>
              <a:t>‹#›</a:t>
            </a:fld>
            <a:endParaRPr lang="ru-RU"/>
          </a:p>
        </p:txBody>
      </p:sp>
    </p:spTree>
    <p:extLst>
      <p:ext uri="{BB962C8B-B14F-4D97-AF65-F5344CB8AC3E}">
        <p14:creationId xmlns:p14="http://schemas.microsoft.com/office/powerpoint/2010/main" val="1428722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5878746" y="3945406"/>
            <a:ext cx="7985464" cy="1152524"/>
          </a:xfrm>
        </p:spPr>
        <p:txBody>
          <a:bodyPr anchor="b">
            <a:noAutofit/>
          </a:bodyPr>
          <a:lstStyle>
            <a:lvl1pPr marL="0" indent="0">
              <a:buNone/>
              <a:defRPr sz="4800" b="0"/>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ru-RU"/>
              <a:t>Образец текста</a:t>
            </a:r>
          </a:p>
        </p:txBody>
      </p:sp>
      <p:sp>
        <p:nvSpPr>
          <p:cNvPr id="4" name="Content Placeholder 3"/>
          <p:cNvSpPr>
            <a:spLocks noGrp="1"/>
          </p:cNvSpPr>
          <p:nvPr>
            <p:ph sz="half" idx="2"/>
          </p:nvPr>
        </p:nvSpPr>
        <p:spPr>
          <a:xfrm>
            <a:off x="5178425" y="5097932"/>
            <a:ext cx="8685786" cy="670812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15013259" y="3938950"/>
            <a:ext cx="7998002" cy="1152524"/>
          </a:xfrm>
        </p:spPr>
        <p:txBody>
          <a:bodyPr anchor="b">
            <a:noAutofit/>
          </a:bodyPr>
          <a:lstStyle>
            <a:lvl1pPr marL="0" indent="0">
              <a:buNone/>
              <a:defRPr sz="4800" b="0"/>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ru-RU"/>
              <a:t>Образец текста</a:t>
            </a:r>
          </a:p>
        </p:txBody>
      </p:sp>
      <p:sp>
        <p:nvSpPr>
          <p:cNvPr id="6" name="Content Placeholder 5"/>
          <p:cNvSpPr>
            <a:spLocks noGrp="1"/>
          </p:cNvSpPr>
          <p:nvPr>
            <p:ph sz="quarter" idx="4"/>
          </p:nvPr>
        </p:nvSpPr>
        <p:spPr>
          <a:xfrm>
            <a:off x="14333914" y="5091476"/>
            <a:ext cx="8677348" cy="670812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2/17/2023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8377" y="14287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1063625" y="1575565"/>
            <a:ext cx="1559534" cy="730250"/>
          </a:xfrm>
        </p:spPr>
        <p:txBody>
          <a:bodyPr/>
          <a:lstStyle/>
          <a:p>
            <a:fld id="{86CB4B4D-7CA3-9044-876B-883B54F8677D}" type="slidenum">
              <a:rPr lang="ru-RU" smtClean="0"/>
              <a:t>‹#›</a:t>
            </a:fld>
            <a:endParaRPr lang="ru-RU"/>
          </a:p>
        </p:txBody>
      </p:sp>
    </p:spTree>
    <p:extLst>
      <p:ext uri="{BB962C8B-B14F-4D97-AF65-F5344CB8AC3E}">
        <p14:creationId xmlns:p14="http://schemas.microsoft.com/office/powerpoint/2010/main" val="3541718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2/17/2023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8377" y="14287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6CB4B4D-7CA3-9044-876B-883B54F8677D}" type="slidenum">
              <a:rPr lang="ru-RU" smtClean="0"/>
              <a:t>‹#›</a:t>
            </a:fld>
            <a:endParaRPr lang="ru-RU"/>
          </a:p>
        </p:txBody>
      </p:sp>
    </p:spTree>
    <p:extLst>
      <p:ext uri="{BB962C8B-B14F-4D97-AF65-F5344CB8AC3E}">
        <p14:creationId xmlns:p14="http://schemas.microsoft.com/office/powerpoint/2010/main" val="192851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2/17/2023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8377" y="14287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6CB4B4D-7CA3-9044-876B-883B54F8677D}" type="slidenum">
              <a:rPr lang="ru-RU" smtClean="0"/>
              <a:t>‹#›</a:t>
            </a:fld>
            <a:endParaRPr lang="ru-RU"/>
          </a:p>
        </p:txBody>
      </p:sp>
    </p:spTree>
    <p:extLst>
      <p:ext uri="{BB962C8B-B14F-4D97-AF65-F5344CB8AC3E}">
        <p14:creationId xmlns:p14="http://schemas.microsoft.com/office/powerpoint/2010/main" val="1705321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178425" y="892176"/>
            <a:ext cx="7010398" cy="1952624"/>
          </a:xfrm>
        </p:spPr>
        <p:txBody>
          <a:bodyPr anchor="b"/>
          <a:lstStyle>
            <a:lvl1pPr algn="l">
              <a:defRPr sz="4000" b="0"/>
            </a:lvl1pPr>
          </a:lstStyle>
          <a:p>
            <a:r>
              <a:rPr lang="ru-RU"/>
              <a:t>Образец заголовка</a:t>
            </a:r>
            <a:endParaRPr lang="en-US" dirty="0"/>
          </a:p>
        </p:txBody>
      </p:sp>
      <p:sp>
        <p:nvSpPr>
          <p:cNvPr id="3" name="Content Placeholder 2"/>
          <p:cNvSpPr>
            <a:spLocks noGrp="1"/>
          </p:cNvSpPr>
          <p:nvPr>
            <p:ph idx="1"/>
          </p:nvPr>
        </p:nvSpPr>
        <p:spPr>
          <a:xfrm>
            <a:off x="12646024" y="892177"/>
            <a:ext cx="10363200" cy="10829926"/>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5178425" y="3197226"/>
            <a:ext cx="7010398" cy="8524872"/>
          </a:xfrm>
        </p:spPr>
        <p:txBody>
          <a:bodyPr/>
          <a:lstStyle>
            <a:lvl1pPr marL="0" indent="0">
              <a:buNone/>
              <a:defRPr sz="2800"/>
            </a:lvl1pPr>
            <a:lvl2pPr marL="914400" indent="0">
              <a:buNone/>
              <a:defRPr sz="2400"/>
            </a:lvl2pPr>
            <a:lvl3pPr marL="1828800" indent="0">
              <a:buNone/>
              <a:defRPr sz="2000"/>
            </a:lvl3pPr>
            <a:lvl4pPr marL="2743200" indent="0">
              <a:buNone/>
              <a:defRPr sz="1800"/>
            </a:lvl4pPr>
            <a:lvl5pPr marL="3657600" indent="0">
              <a:buNone/>
              <a:defRPr sz="1800"/>
            </a:lvl5pPr>
            <a:lvl6pPr marL="4572000" indent="0">
              <a:buNone/>
              <a:defRPr sz="1800"/>
            </a:lvl6pPr>
            <a:lvl7pPr marL="5486400" indent="0">
              <a:buNone/>
              <a:defRPr sz="1800"/>
            </a:lvl7pPr>
            <a:lvl8pPr marL="6400800" indent="0">
              <a:buNone/>
              <a:defRPr sz="1800"/>
            </a:lvl8pPr>
            <a:lvl9pPr marL="7315200" indent="0">
              <a:buNone/>
              <a:defRPr sz="1800"/>
            </a:lvl9pPr>
          </a:lstStyle>
          <a:p>
            <a:pPr lvl="0"/>
            <a:r>
              <a:rPr lang="ru-RU"/>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smtClean="0"/>
              <a:t>2/17/2023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8377" y="14287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6CB4B4D-7CA3-9044-876B-883B54F8677D}" type="slidenum">
              <a:rPr lang="ru-RU" smtClean="0"/>
              <a:t>‹#›</a:t>
            </a:fld>
            <a:endParaRPr lang="ru-RU"/>
          </a:p>
        </p:txBody>
      </p:sp>
    </p:spTree>
    <p:extLst>
      <p:ext uri="{BB962C8B-B14F-4D97-AF65-F5344CB8AC3E}">
        <p14:creationId xmlns:p14="http://schemas.microsoft.com/office/powerpoint/2010/main" val="3232442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178426" y="9601200"/>
            <a:ext cx="17830800" cy="1133476"/>
          </a:xfrm>
        </p:spPr>
        <p:txBody>
          <a:bodyPr anchor="b">
            <a:normAutofit/>
          </a:bodyPr>
          <a:lstStyle>
            <a:lvl1pPr algn="l">
              <a:defRPr sz="48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178424" y="1269930"/>
            <a:ext cx="17830800" cy="7709940"/>
          </a:xfrm>
        </p:spPr>
        <p:txBody>
          <a:bodyPr anchor="t">
            <a:normAutofit/>
          </a:bodyPr>
          <a:lstStyle>
            <a:lvl1pPr marL="0" indent="0" algn="ctr">
              <a:buNone/>
              <a:defRPr sz="3200"/>
            </a:lvl1pPr>
            <a:lvl2pPr marL="914400" indent="0">
              <a:buNone/>
              <a:defRPr sz="3200"/>
            </a:lvl2pPr>
            <a:lvl3pPr marL="1828800" indent="0">
              <a:buNone/>
              <a:defRPr sz="3200"/>
            </a:lvl3pPr>
            <a:lvl4pPr marL="2743200" indent="0">
              <a:buNone/>
              <a:defRPr sz="3200"/>
            </a:lvl4pPr>
            <a:lvl5pPr marL="3657600" indent="0">
              <a:buNone/>
              <a:defRPr sz="3200"/>
            </a:lvl5pPr>
            <a:lvl6pPr marL="4572000" indent="0">
              <a:buNone/>
              <a:defRPr sz="3200"/>
            </a:lvl6pPr>
            <a:lvl7pPr marL="5486400" indent="0">
              <a:buNone/>
              <a:defRPr sz="3200"/>
            </a:lvl7pPr>
            <a:lvl8pPr marL="6400800" indent="0">
              <a:buNone/>
              <a:defRPr sz="3200"/>
            </a:lvl8pPr>
            <a:lvl9pPr marL="7315200" indent="0">
              <a:buNone/>
              <a:defRPr sz="3200"/>
            </a:lvl9pPr>
          </a:lstStyle>
          <a:p>
            <a:r>
              <a:rPr lang="ru-RU"/>
              <a:t>Вставка рисунка</a:t>
            </a:r>
            <a:endParaRPr lang="en-US" dirty="0"/>
          </a:p>
        </p:txBody>
      </p:sp>
      <p:sp>
        <p:nvSpPr>
          <p:cNvPr id="4" name="Text Placeholder 3"/>
          <p:cNvSpPr>
            <a:spLocks noGrp="1"/>
          </p:cNvSpPr>
          <p:nvPr>
            <p:ph type="body" sz="half" idx="2"/>
          </p:nvPr>
        </p:nvSpPr>
        <p:spPr>
          <a:xfrm>
            <a:off x="5178426" y="10734676"/>
            <a:ext cx="17830800" cy="987424"/>
          </a:xfrm>
        </p:spPr>
        <p:txBody>
          <a:bodyPr>
            <a:normAutofit/>
          </a:bodyPr>
          <a:lstStyle>
            <a:lvl1pPr marL="0" indent="0">
              <a:buNone/>
              <a:defRPr sz="2400"/>
            </a:lvl1pPr>
            <a:lvl2pPr marL="914400" indent="0">
              <a:buNone/>
              <a:defRPr sz="2400"/>
            </a:lvl2pPr>
            <a:lvl3pPr marL="1828800" indent="0">
              <a:buNone/>
              <a:defRPr sz="2000"/>
            </a:lvl3pPr>
            <a:lvl4pPr marL="2743200" indent="0">
              <a:buNone/>
              <a:defRPr sz="1800"/>
            </a:lvl4pPr>
            <a:lvl5pPr marL="3657600" indent="0">
              <a:buNone/>
              <a:defRPr sz="1800"/>
            </a:lvl5pPr>
            <a:lvl6pPr marL="4572000" indent="0">
              <a:buNone/>
              <a:defRPr sz="1800"/>
            </a:lvl6pPr>
            <a:lvl7pPr marL="5486400" indent="0">
              <a:buNone/>
              <a:defRPr sz="1800"/>
            </a:lvl7pPr>
            <a:lvl8pPr marL="6400800" indent="0">
              <a:buNone/>
              <a:defRPr sz="1800"/>
            </a:lvl8pPr>
            <a:lvl9pPr marL="7315200" indent="0">
              <a:buNone/>
              <a:defRPr sz="18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smtClean="0"/>
              <a:pPr/>
              <a:t>2/17/2023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8377" y="9823451"/>
            <a:ext cx="3177054" cy="1014594"/>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1063625" y="9966175"/>
            <a:ext cx="1559534" cy="730250"/>
          </a:xfrm>
        </p:spPr>
        <p:txBody>
          <a:bodyPr/>
          <a:lstStyle/>
          <a:p>
            <a:fld id="{86CB4B4D-7CA3-9044-876B-883B54F8677D}" type="slidenum">
              <a:rPr lang="ru-RU" smtClean="0"/>
              <a:t>‹#›</a:t>
            </a:fld>
            <a:endParaRPr lang="ru-RU"/>
          </a:p>
        </p:txBody>
      </p:sp>
    </p:spTree>
    <p:extLst>
      <p:ext uri="{BB962C8B-B14F-4D97-AF65-F5344CB8AC3E}">
        <p14:creationId xmlns:p14="http://schemas.microsoft.com/office/powerpoint/2010/main" val="4959313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2" y="457200"/>
            <a:ext cx="5703032" cy="13277256"/>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54442" y="314"/>
            <a:ext cx="4713348" cy="13706192"/>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365760" cy="13716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5185849" y="1248220"/>
            <a:ext cx="17823374" cy="256178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5178424" y="4267200"/>
            <a:ext cx="17830800" cy="77724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20723225" y="12260874"/>
            <a:ext cx="2292566" cy="740792"/>
          </a:xfrm>
          <a:prstGeom prst="rect">
            <a:avLst/>
          </a:prstGeom>
        </p:spPr>
        <p:txBody>
          <a:bodyPr vert="horz" lIns="91440" tIns="45720" rIns="91440" bIns="45720" rtlCol="0" anchor="ctr"/>
          <a:lstStyle>
            <a:lvl1pPr algn="r">
              <a:defRPr sz="1800">
                <a:solidFill>
                  <a:schemeClr val="tx1">
                    <a:tint val="75000"/>
                  </a:schemeClr>
                </a:solidFill>
              </a:defRPr>
            </a:lvl1pPr>
          </a:lstStyle>
          <a:p>
            <a:fld id="{B61BEF0D-F0BB-DE4B-95CE-6DB70DBA9567}" type="datetimeFigureOut">
              <a:rPr lang="en-US" smtClean="0"/>
              <a:pPr/>
              <a:t>2/17/2023</a:t>
            </a:fld>
            <a:endParaRPr lang="en-US" dirty="0"/>
          </a:p>
        </p:txBody>
      </p:sp>
      <p:sp>
        <p:nvSpPr>
          <p:cNvPr id="5" name="Footer Placeholder 4"/>
          <p:cNvSpPr>
            <a:spLocks noGrp="1"/>
          </p:cNvSpPr>
          <p:nvPr>
            <p:ph type="ftr" sz="quarter" idx="3"/>
          </p:nvPr>
        </p:nvSpPr>
        <p:spPr>
          <a:xfrm>
            <a:off x="5178425" y="12271617"/>
            <a:ext cx="15239998" cy="730250"/>
          </a:xfrm>
          <a:prstGeom prst="rect">
            <a:avLst/>
          </a:prstGeom>
        </p:spPr>
        <p:txBody>
          <a:bodyPr vert="horz" lIns="91440" tIns="45720" rIns="91440" bIns="45720" rtlCol="0" anchor="ctr"/>
          <a:lstStyle>
            <a:lvl1pPr algn="l">
              <a:defRPr sz="18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1063625" y="1575565"/>
            <a:ext cx="1559534" cy="730250"/>
          </a:xfrm>
          <a:prstGeom prst="rect">
            <a:avLst/>
          </a:prstGeom>
        </p:spPr>
        <p:txBody>
          <a:bodyPr vert="horz" lIns="91440" tIns="45720" rIns="91440" bIns="45720" rtlCol="0" anchor="ctr"/>
          <a:lstStyle>
            <a:lvl1pPr algn="r">
              <a:defRPr sz="4000">
                <a:solidFill>
                  <a:srgbClr val="FEFFFF"/>
                </a:solidFill>
              </a:defRPr>
            </a:lvl1pPr>
          </a:lstStyle>
          <a:p>
            <a:fld id="{86CB4B4D-7CA3-9044-876B-883B54F8677D}" type="slidenum">
              <a:rPr lang="ru-RU" smtClean="0"/>
              <a:t>‹#›</a:t>
            </a:fld>
            <a:endParaRPr lang="ru-RU"/>
          </a:p>
        </p:txBody>
      </p:sp>
    </p:spTree>
    <p:extLst>
      <p:ext uri="{BB962C8B-B14F-4D97-AF65-F5344CB8AC3E}">
        <p14:creationId xmlns:p14="http://schemas.microsoft.com/office/powerpoint/2010/main" val="263745796"/>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45" r:id="rId14"/>
    <p:sldLayoutId id="2147483746" r:id="rId15"/>
    <p:sldLayoutId id="2147483747" r:id="rId16"/>
    <p:sldLayoutId id="2147483748" r:id="rId17"/>
  </p:sldLayoutIdLst>
  <p:txStyles>
    <p:titleStyle>
      <a:lvl1pPr algn="l" defTabSz="914400" rtl="0" eaLnBrk="1" latinLnBrk="0" hangingPunct="1">
        <a:spcBef>
          <a:spcPct val="0"/>
        </a:spcBef>
        <a:buNone/>
        <a:defRPr sz="72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685800" indent="-685800" algn="l" defTabSz="914400" rtl="0" eaLnBrk="1" latinLnBrk="0" hangingPunct="1">
        <a:spcBef>
          <a:spcPts val="2000"/>
        </a:spcBef>
        <a:spcAft>
          <a:spcPts val="0"/>
        </a:spcAft>
        <a:buClr>
          <a:schemeClr val="accent1"/>
        </a:buClr>
        <a:buFont typeface="Wingdings 3" charset="2"/>
        <a:buChar char=""/>
        <a:defRPr sz="3600" kern="1200">
          <a:solidFill>
            <a:schemeClr val="tx1">
              <a:lumMod val="75000"/>
              <a:lumOff val="25000"/>
            </a:schemeClr>
          </a:solidFill>
          <a:latin typeface="+mn-lt"/>
          <a:ea typeface="+mn-ea"/>
          <a:cs typeface="+mn-cs"/>
        </a:defRPr>
      </a:lvl1pPr>
      <a:lvl2pPr marL="1485900" indent="-571500" algn="l" defTabSz="914400" rtl="0" eaLnBrk="1" latinLnBrk="0" hangingPunct="1">
        <a:spcBef>
          <a:spcPts val="2000"/>
        </a:spcBef>
        <a:spcAft>
          <a:spcPts val="0"/>
        </a:spcAft>
        <a:buClr>
          <a:schemeClr val="accent1"/>
        </a:buClr>
        <a:buFont typeface="Wingdings 3" charset="2"/>
        <a:buChar char=""/>
        <a:defRPr sz="3200" kern="1200">
          <a:solidFill>
            <a:schemeClr val="tx1">
              <a:lumMod val="75000"/>
              <a:lumOff val="25000"/>
            </a:schemeClr>
          </a:solidFill>
          <a:latin typeface="+mn-lt"/>
          <a:ea typeface="+mn-ea"/>
          <a:cs typeface="+mn-cs"/>
        </a:defRPr>
      </a:lvl2pPr>
      <a:lvl3pPr marL="2286000" indent="-457200" algn="l" defTabSz="914400" rtl="0" eaLnBrk="1" latinLnBrk="0" hangingPunct="1">
        <a:spcBef>
          <a:spcPts val="2000"/>
        </a:spcBef>
        <a:spcAft>
          <a:spcPts val="0"/>
        </a:spcAft>
        <a:buClr>
          <a:schemeClr val="accent1"/>
        </a:buClr>
        <a:buFont typeface="Wingdings 3" charset="2"/>
        <a:buChar char=""/>
        <a:defRPr sz="2800" kern="1200">
          <a:solidFill>
            <a:schemeClr val="tx1">
              <a:lumMod val="75000"/>
              <a:lumOff val="25000"/>
            </a:schemeClr>
          </a:solidFill>
          <a:latin typeface="+mn-lt"/>
          <a:ea typeface="+mn-ea"/>
          <a:cs typeface="+mn-cs"/>
        </a:defRPr>
      </a:lvl3pPr>
      <a:lvl4pPr marL="3200400" indent="-457200" algn="l" defTabSz="914400" rtl="0" eaLnBrk="1" latinLnBrk="0" hangingPunct="1">
        <a:spcBef>
          <a:spcPts val="2000"/>
        </a:spcBef>
        <a:spcAft>
          <a:spcPts val="0"/>
        </a:spcAft>
        <a:buClr>
          <a:schemeClr val="accent1"/>
        </a:buClr>
        <a:buFont typeface="Wingdings 3" charset="2"/>
        <a:buChar char=""/>
        <a:defRPr sz="2400" kern="1200">
          <a:solidFill>
            <a:schemeClr val="tx1">
              <a:lumMod val="75000"/>
              <a:lumOff val="25000"/>
            </a:schemeClr>
          </a:solidFill>
          <a:latin typeface="+mn-lt"/>
          <a:ea typeface="+mn-ea"/>
          <a:cs typeface="+mn-cs"/>
        </a:defRPr>
      </a:lvl4pPr>
      <a:lvl5pPr marL="4114800" indent="-457200" algn="l" defTabSz="914400" rtl="0" eaLnBrk="1" latinLnBrk="0" hangingPunct="1">
        <a:spcBef>
          <a:spcPts val="2000"/>
        </a:spcBef>
        <a:spcAft>
          <a:spcPts val="0"/>
        </a:spcAft>
        <a:buClr>
          <a:schemeClr val="accent1"/>
        </a:buClr>
        <a:buFont typeface="Wingdings 3" charset="2"/>
        <a:buChar char=""/>
        <a:defRPr sz="2400" kern="1200">
          <a:solidFill>
            <a:schemeClr val="tx1">
              <a:lumMod val="75000"/>
              <a:lumOff val="25000"/>
            </a:schemeClr>
          </a:solidFill>
          <a:latin typeface="+mn-lt"/>
          <a:ea typeface="+mn-ea"/>
          <a:cs typeface="+mn-cs"/>
        </a:defRPr>
      </a:lvl5pPr>
      <a:lvl6pPr marL="5029200" indent="-457200" algn="l" defTabSz="914400" rtl="0" eaLnBrk="1" latinLnBrk="0" hangingPunct="1">
        <a:spcBef>
          <a:spcPts val="2000"/>
        </a:spcBef>
        <a:spcAft>
          <a:spcPts val="0"/>
        </a:spcAft>
        <a:buClr>
          <a:schemeClr val="accent1"/>
        </a:buClr>
        <a:buFont typeface="Wingdings 3" charset="2"/>
        <a:buChar char=""/>
        <a:defRPr sz="2400" kern="1200">
          <a:solidFill>
            <a:schemeClr val="tx1">
              <a:lumMod val="75000"/>
              <a:lumOff val="25000"/>
            </a:schemeClr>
          </a:solidFill>
          <a:latin typeface="+mn-lt"/>
          <a:ea typeface="+mn-ea"/>
          <a:cs typeface="+mn-cs"/>
        </a:defRPr>
      </a:lvl6pPr>
      <a:lvl7pPr marL="5943600" indent="-457200" algn="l" defTabSz="914400" rtl="0" eaLnBrk="1" latinLnBrk="0" hangingPunct="1">
        <a:spcBef>
          <a:spcPts val="2000"/>
        </a:spcBef>
        <a:spcAft>
          <a:spcPts val="0"/>
        </a:spcAft>
        <a:buClr>
          <a:schemeClr val="accent1"/>
        </a:buClr>
        <a:buFont typeface="Wingdings 3" charset="2"/>
        <a:buChar char=""/>
        <a:defRPr sz="2400" kern="1200">
          <a:solidFill>
            <a:schemeClr val="tx1">
              <a:lumMod val="75000"/>
              <a:lumOff val="25000"/>
            </a:schemeClr>
          </a:solidFill>
          <a:latin typeface="+mn-lt"/>
          <a:ea typeface="+mn-ea"/>
          <a:cs typeface="+mn-cs"/>
        </a:defRPr>
      </a:lvl7pPr>
      <a:lvl8pPr marL="6858000" indent="-457200" algn="l" defTabSz="914400" rtl="0" eaLnBrk="1" latinLnBrk="0" hangingPunct="1">
        <a:spcBef>
          <a:spcPts val="2000"/>
        </a:spcBef>
        <a:spcAft>
          <a:spcPts val="0"/>
        </a:spcAft>
        <a:buClr>
          <a:schemeClr val="accent1"/>
        </a:buClr>
        <a:buFont typeface="Wingdings 3" charset="2"/>
        <a:buChar char=""/>
        <a:defRPr sz="2400" kern="1200">
          <a:solidFill>
            <a:schemeClr val="tx1">
              <a:lumMod val="75000"/>
              <a:lumOff val="25000"/>
            </a:schemeClr>
          </a:solidFill>
          <a:latin typeface="+mn-lt"/>
          <a:ea typeface="+mn-ea"/>
          <a:cs typeface="+mn-cs"/>
        </a:defRPr>
      </a:lvl8pPr>
      <a:lvl9pPr marL="7772400" indent="-457200" algn="l" defTabSz="914400" rtl="0" eaLnBrk="1" latinLnBrk="0" hangingPunct="1">
        <a:spcBef>
          <a:spcPts val="2000"/>
        </a:spcBef>
        <a:spcAft>
          <a:spcPts val="0"/>
        </a:spcAft>
        <a:buClr>
          <a:schemeClr val="accent1"/>
        </a:buClr>
        <a:buFont typeface="Wingdings 3" charset="2"/>
        <a:buChar char=""/>
        <a:defRPr sz="2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3600" kern="1200">
          <a:solidFill>
            <a:schemeClr val="tx1"/>
          </a:solidFill>
          <a:latin typeface="+mn-lt"/>
          <a:ea typeface="+mn-ea"/>
          <a:cs typeface="+mn-cs"/>
        </a:defRPr>
      </a:lvl1pPr>
      <a:lvl2pPr marL="914400" algn="l" defTabSz="914400" rtl="0" eaLnBrk="1" latinLnBrk="0" hangingPunct="1">
        <a:defRPr sz="3600" kern="1200">
          <a:solidFill>
            <a:schemeClr val="tx1"/>
          </a:solidFill>
          <a:latin typeface="+mn-lt"/>
          <a:ea typeface="+mn-ea"/>
          <a:cs typeface="+mn-cs"/>
        </a:defRPr>
      </a:lvl2pPr>
      <a:lvl3pPr marL="1828800" algn="l" defTabSz="914400" rtl="0" eaLnBrk="1" latinLnBrk="0" hangingPunct="1">
        <a:defRPr sz="3600" kern="1200">
          <a:solidFill>
            <a:schemeClr val="tx1"/>
          </a:solidFill>
          <a:latin typeface="+mn-lt"/>
          <a:ea typeface="+mn-ea"/>
          <a:cs typeface="+mn-cs"/>
        </a:defRPr>
      </a:lvl3pPr>
      <a:lvl4pPr marL="2743200" algn="l" defTabSz="914400" rtl="0" eaLnBrk="1" latinLnBrk="0" hangingPunct="1">
        <a:defRPr sz="3600" kern="1200">
          <a:solidFill>
            <a:schemeClr val="tx1"/>
          </a:solidFill>
          <a:latin typeface="+mn-lt"/>
          <a:ea typeface="+mn-ea"/>
          <a:cs typeface="+mn-cs"/>
        </a:defRPr>
      </a:lvl4pPr>
      <a:lvl5pPr marL="3657600" algn="l" defTabSz="914400" rtl="0" eaLnBrk="1" latinLnBrk="0" hangingPunct="1">
        <a:defRPr sz="3600" kern="1200">
          <a:solidFill>
            <a:schemeClr val="tx1"/>
          </a:solidFill>
          <a:latin typeface="+mn-lt"/>
          <a:ea typeface="+mn-ea"/>
          <a:cs typeface="+mn-cs"/>
        </a:defRPr>
      </a:lvl5pPr>
      <a:lvl6pPr marL="4572000" algn="l" defTabSz="914400" rtl="0" eaLnBrk="1" latinLnBrk="0" hangingPunct="1">
        <a:defRPr sz="3600" kern="1200">
          <a:solidFill>
            <a:schemeClr val="tx1"/>
          </a:solidFill>
          <a:latin typeface="+mn-lt"/>
          <a:ea typeface="+mn-ea"/>
          <a:cs typeface="+mn-cs"/>
        </a:defRPr>
      </a:lvl6pPr>
      <a:lvl7pPr marL="5486400" algn="l" defTabSz="914400" rtl="0" eaLnBrk="1" latinLnBrk="0" hangingPunct="1">
        <a:defRPr sz="3600" kern="1200">
          <a:solidFill>
            <a:schemeClr val="tx1"/>
          </a:solidFill>
          <a:latin typeface="+mn-lt"/>
          <a:ea typeface="+mn-ea"/>
          <a:cs typeface="+mn-cs"/>
        </a:defRPr>
      </a:lvl7pPr>
      <a:lvl8pPr marL="6400800" algn="l" defTabSz="914400" rtl="0" eaLnBrk="1" latinLnBrk="0" hangingPunct="1">
        <a:defRPr sz="3600" kern="1200">
          <a:solidFill>
            <a:schemeClr val="tx1"/>
          </a:solidFill>
          <a:latin typeface="+mn-lt"/>
          <a:ea typeface="+mn-ea"/>
          <a:cs typeface="+mn-cs"/>
        </a:defRPr>
      </a:lvl8pPr>
      <a:lvl9pPr marL="7315200" algn="l" defTabSz="914400"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Orbit"/>
          <p:cNvSpPr txBox="1"/>
          <p:nvPr/>
        </p:nvSpPr>
        <p:spPr>
          <a:xfrm>
            <a:off x="5929987" y="1736877"/>
            <a:ext cx="11265813" cy="10649067"/>
          </a:xfrm>
          <a:prstGeom prst="rect">
            <a:avLst/>
          </a:prstGeom>
          <a:ln w="254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tIns="91439" bIns="91439">
            <a:spAutoFit/>
          </a:bodyPr>
          <a:lstStyle>
            <a:lvl1pPr>
              <a:defRPr sz="12000">
                <a:latin typeface="Montserrat Medium"/>
                <a:ea typeface="Montserrat Medium"/>
                <a:cs typeface="Montserrat Medium"/>
                <a:sym typeface="Montserrat Medium"/>
              </a:defRPr>
            </a:lvl1pPr>
          </a:lstStyle>
          <a:p>
            <a:pPr algn="ctr"/>
            <a:r>
              <a:rPr lang="ru-RU" dirty="0">
                <a:solidFill>
                  <a:schemeClr val="tx1"/>
                </a:solidFill>
              </a:rPr>
              <a:t>Заболевания</a:t>
            </a:r>
          </a:p>
          <a:p>
            <a:pPr algn="ctr"/>
            <a:r>
              <a:rPr lang="ru-RU" dirty="0">
                <a:solidFill>
                  <a:schemeClr val="tx1"/>
                </a:solidFill>
              </a:rPr>
              <a:t>Зубов</a:t>
            </a:r>
          </a:p>
          <a:p>
            <a:pPr algn="ctr"/>
            <a:endParaRPr lang="ru-RU" dirty="0"/>
          </a:p>
          <a:p>
            <a:pPr algn="ctr"/>
            <a:endParaRPr lang="ru-RU" dirty="0">
              <a:solidFill>
                <a:schemeClr val="tx1"/>
              </a:solidFill>
            </a:endParaRPr>
          </a:p>
          <a:p>
            <a:pPr algn="ctr"/>
            <a:endParaRPr lang="ru-RU" dirty="0"/>
          </a:p>
          <a:p>
            <a:pPr algn="ctr"/>
            <a:r>
              <a:rPr lang="ru-RU" sz="4000" dirty="0"/>
              <a:t>Выполнил : </a:t>
            </a:r>
          </a:p>
          <a:p>
            <a:pPr algn="ctr"/>
            <a:r>
              <a:rPr lang="ru-RU" sz="4000" dirty="0" err="1"/>
              <a:t>Торшилов</a:t>
            </a:r>
            <a:r>
              <a:rPr lang="ru-RU" sz="4000" dirty="0"/>
              <a:t> Дмитрий 528гр</a:t>
            </a:r>
            <a:endParaRPr lang="ru-RU" sz="4000" dirty="0">
              <a:solidFill>
                <a:schemeClr val="tx1"/>
              </a:solidFill>
            </a:endParaRPr>
          </a:p>
        </p:txBody>
      </p:sp>
      <p:sp>
        <p:nvSpPr>
          <p:cNvPr id="100" name="Circle"/>
          <p:cNvSpPr/>
          <p:nvPr/>
        </p:nvSpPr>
        <p:spPr>
          <a:xfrm>
            <a:off x="733287" y="-9604513"/>
            <a:ext cx="32925027" cy="32925027"/>
          </a:xfrm>
          <a:prstGeom prst="ellipse">
            <a:avLst/>
          </a:prstGeom>
          <a:ln w="25400">
            <a:solidFill>
              <a:schemeClr val="tx2">
                <a:alpha val="50000"/>
              </a:schemeClr>
            </a:solidFill>
            <a:miter lim="400000"/>
          </a:ln>
        </p:spPr>
        <p:txBody>
          <a:bodyPr tIns="91439" bIns="91439" anchor="ctr"/>
          <a:lstStyle/>
          <a:p>
            <a:endParaRPr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This is your first text slide"/>
          <p:cNvSpPr txBox="1"/>
          <p:nvPr/>
        </p:nvSpPr>
        <p:spPr>
          <a:xfrm>
            <a:off x="7130762" y="1616532"/>
            <a:ext cx="13930214" cy="2400655"/>
          </a:xfrm>
          <a:prstGeom prst="rect">
            <a:avLst/>
          </a:prstGeom>
          <a:ln w="254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tIns="91439" bIns="91439">
            <a:spAutoFit/>
          </a:bodyPr>
          <a:lstStyle>
            <a:lvl1pPr>
              <a:defRPr sz="12000">
                <a:latin typeface="Montserrat Medium"/>
                <a:ea typeface="Montserrat Medium"/>
                <a:cs typeface="Montserrat Medium"/>
                <a:sym typeface="Montserrat Medium"/>
              </a:defRPr>
            </a:lvl1pPr>
          </a:lstStyle>
          <a:p>
            <a:r>
              <a:rPr lang="ru-RU" sz="7200" dirty="0">
                <a:solidFill>
                  <a:schemeClr val="tx1"/>
                </a:solidFill>
                <a:latin typeface="Montserrat Medium" panose="00000600000000000000" pitchFamily="2" charset="-52"/>
              </a:rPr>
              <a:t>Лакомства для чистки зубов</a:t>
            </a:r>
            <a:endParaRPr sz="7200" dirty="0">
              <a:solidFill>
                <a:schemeClr val="tx1"/>
              </a:solidFill>
              <a:latin typeface="Montserrat Medium" panose="00000600000000000000" pitchFamily="2" charset="-52"/>
            </a:endParaRPr>
          </a:p>
        </p:txBody>
      </p:sp>
      <p:sp>
        <p:nvSpPr>
          <p:cNvPr id="112" name="Lorem ipsum dolor sit amet, consectetur adipiscing elit, sed do eiusmod tempor incididunt ut labore et dolore magna aliqua. Ut enim ad minim veniam, quis nostrud exercitation ullamco laboris nisi ut aliquip ex ea commodo consequat. Duis aute irure dolor "/>
          <p:cNvSpPr txBox="1"/>
          <p:nvPr/>
        </p:nvSpPr>
        <p:spPr>
          <a:xfrm>
            <a:off x="6955224" y="4918650"/>
            <a:ext cx="14105752" cy="3877983"/>
          </a:xfrm>
          <a:prstGeom prst="rect">
            <a:avLst/>
          </a:prstGeom>
          <a:ln w="254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tIns="91439" bIns="91439">
            <a:spAutoFit/>
          </a:bodyPr>
          <a:lstStyle>
            <a:lvl1pPr defTabSz="914400">
              <a:defRPr>
                <a:solidFill>
                  <a:srgbClr val="A7A7A7"/>
                </a:solidFill>
                <a:latin typeface="Montserrat Regular"/>
                <a:ea typeface="Montserrat Regular"/>
                <a:cs typeface="Montserrat Regular"/>
                <a:sym typeface="Montserrat Regular"/>
              </a:defRPr>
            </a:lvl1pPr>
          </a:lstStyle>
          <a:p>
            <a:pPr marL="285750" indent="-285750" algn="just">
              <a:buFont typeface="Arial" panose="020B0604020202020204" pitchFamily="34" charset="0"/>
              <a:buChar char="•"/>
            </a:pPr>
            <a:r>
              <a:rPr lang="ru-RU" sz="4000" b="1" i="0" dirty="0">
                <a:solidFill>
                  <a:srgbClr val="202124"/>
                </a:solidFill>
                <a:effectLst/>
                <a:latin typeface="Montserrat Light" panose="00000400000000000000" pitchFamily="2" charset="-52"/>
              </a:rPr>
              <a:t>Жевательные снеки </a:t>
            </a:r>
            <a:r>
              <a:rPr lang="ru-RU" sz="4000" b="1" i="0" dirty="0" err="1">
                <a:solidFill>
                  <a:srgbClr val="202124"/>
                </a:solidFill>
                <a:effectLst/>
                <a:latin typeface="Montserrat Light" panose="00000400000000000000" pitchFamily="2" charset="-52"/>
              </a:rPr>
              <a:t>Biff</a:t>
            </a:r>
            <a:r>
              <a:rPr lang="ru-RU" sz="4000" b="1" i="0" dirty="0">
                <a:solidFill>
                  <a:srgbClr val="202124"/>
                </a:solidFill>
                <a:effectLst/>
                <a:latin typeface="Montserrat Light" panose="00000400000000000000" pitchFamily="2" charset="-52"/>
              </a:rPr>
              <a:t> </a:t>
            </a:r>
            <a:r>
              <a:rPr lang="ru-RU" sz="4000" b="1" i="0" dirty="0" err="1">
                <a:solidFill>
                  <a:srgbClr val="202124"/>
                </a:solidFill>
                <a:effectLst/>
                <a:latin typeface="Montserrat Light" panose="00000400000000000000" pitchFamily="2" charset="-52"/>
              </a:rPr>
              <a:t>Dent</a:t>
            </a:r>
            <a:r>
              <a:rPr lang="ru-RU" sz="4000" b="0" i="0" dirty="0">
                <a:solidFill>
                  <a:srgbClr val="202124"/>
                </a:solidFill>
                <a:effectLst/>
                <a:latin typeface="Montserrat Light" panose="00000400000000000000" pitchFamily="2" charset="-52"/>
              </a:rPr>
              <a:t> - специальные лакомства для чистки зубов собак, которые способствуют профилактике образования зубного камня у собак, чистят зубы и массируют десны. Снеки подходят для ежедневного употребления, имеют уникальную форму и гибкую структуру.</a:t>
            </a:r>
            <a:endParaRPr lang="ru-RU" sz="4000" b="0" i="0" dirty="0">
              <a:solidFill>
                <a:srgbClr val="666666"/>
              </a:solidFill>
              <a:effectLst/>
              <a:latin typeface="Montserrat Light" panose="00000400000000000000" pitchFamily="2" charset="-5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89CEDB1-D373-A6AF-15EB-11F9894FB555}"/>
              </a:ext>
            </a:extLst>
          </p:cNvPr>
          <p:cNvSpPr txBox="1"/>
          <p:nvPr/>
        </p:nvSpPr>
        <p:spPr>
          <a:xfrm>
            <a:off x="7802573" y="2450939"/>
            <a:ext cx="8778854" cy="2492988"/>
          </a:xfrm>
          <a:prstGeom prst="rect">
            <a:avLst/>
          </a:prstGeom>
          <a:noFill/>
          <a:ln w="254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91439" rIns="91439" bIns="91439" numCol="1" spcCol="38100" rtlCol="0" anchor="t">
            <a:spAutoFit/>
          </a:bodyPr>
          <a:lstStyle/>
          <a:p>
            <a:pPr marL="0" marR="0" indent="0" algn="l" defTabSz="1828800" rtl="0" fontAlgn="auto" latinLnBrk="0" hangingPunct="0">
              <a:lnSpc>
                <a:spcPct val="100000"/>
              </a:lnSpc>
              <a:spcBef>
                <a:spcPts val="0"/>
              </a:spcBef>
              <a:spcAft>
                <a:spcPts val="0"/>
              </a:spcAft>
              <a:buClrTx/>
              <a:buSzTx/>
              <a:buFontTx/>
              <a:buNone/>
              <a:tabLst/>
            </a:pPr>
            <a:r>
              <a:rPr kumimoji="0" lang="ru-RU" sz="15000" i="0" u="none" strike="noStrike" cap="none" spc="0" normalizeH="0" baseline="0" dirty="0">
                <a:ln>
                  <a:noFill/>
                </a:ln>
                <a:solidFill>
                  <a:srgbClr val="000000"/>
                </a:solidFill>
                <a:effectLst/>
                <a:uFillTx/>
                <a:latin typeface="Montserrat Medium" panose="00000600000000000000" pitchFamily="2" charset="-52"/>
                <a:sym typeface="Calibri"/>
              </a:rPr>
              <a:t>Пульпит </a:t>
            </a:r>
          </a:p>
        </p:txBody>
      </p:sp>
    </p:spTree>
    <p:extLst>
      <p:ext uri="{BB962C8B-B14F-4D97-AF65-F5344CB8AC3E}">
        <p14:creationId xmlns:p14="http://schemas.microsoft.com/office/powerpoint/2010/main" val="1932735734"/>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0" name="Group"/>
          <p:cNvGrpSpPr/>
          <p:nvPr/>
        </p:nvGrpSpPr>
        <p:grpSpPr>
          <a:xfrm>
            <a:off x="3292664" y="738918"/>
            <a:ext cx="14367609" cy="5914054"/>
            <a:chOff x="-7163196" y="-3779741"/>
            <a:chExt cx="14367608" cy="5914052"/>
          </a:xfrm>
        </p:grpSpPr>
        <p:sp>
          <p:nvSpPr>
            <p:cNvPr id="117" name="Hello!"/>
            <p:cNvSpPr txBox="1"/>
            <p:nvPr/>
          </p:nvSpPr>
          <p:spPr>
            <a:xfrm>
              <a:off x="-3732133" y="-3779741"/>
              <a:ext cx="10936545" cy="2031323"/>
            </a:xfrm>
            <a:prstGeom prst="rect">
              <a:avLst/>
            </a:prstGeom>
            <a:no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91439" tIns="91439" rIns="91439" bIns="91439" numCol="1" anchor="t">
              <a:spAutoFit/>
            </a:bodyPr>
            <a:lstStyle>
              <a:lvl1pPr>
                <a:defRPr sz="12000">
                  <a:latin typeface="Montserrat Medium"/>
                  <a:ea typeface="Montserrat Medium"/>
                  <a:cs typeface="Montserrat Medium"/>
                  <a:sym typeface="Montserrat Medium"/>
                </a:defRPr>
              </a:lvl1pPr>
            </a:lstStyle>
            <a:p>
              <a:r>
                <a:rPr lang="ru-RU" dirty="0">
                  <a:solidFill>
                    <a:schemeClr val="tx1"/>
                  </a:solidFill>
                </a:rPr>
                <a:t>Пульпит это</a:t>
              </a:r>
              <a:endParaRPr dirty="0">
                <a:solidFill>
                  <a:schemeClr val="tx1"/>
                </a:solidFill>
              </a:endParaRPr>
            </a:p>
          </p:txBody>
        </p:sp>
        <p:sp>
          <p:nvSpPr>
            <p:cNvPr id="119" name="I am here because I like create presentation.…"/>
            <p:cNvSpPr txBox="1"/>
            <p:nvPr/>
          </p:nvSpPr>
          <p:spPr>
            <a:xfrm>
              <a:off x="-7163196" y="-1128118"/>
              <a:ext cx="13316916" cy="3262429"/>
            </a:xfrm>
            <a:prstGeom prst="rect">
              <a:avLst/>
            </a:prstGeom>
            <a:noFill/>
            <a:ln w="254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91439" tIns="91439" rIns="91439" bIns="91439" numCol="1" anchor="t">
              <a:spAutoFit/>
            </a:bodyPr>
            <a:lstStyle/>
            <a:p>
              <a:pPr algn="l" fontAlgn="base"/>
              <a:r>
                <a:rPr lang="ru-RU" sz="4000" i="0" dirty="0">
                  <a:solidFill>
                    <a:srgbClr val="202124"/>
                  </a:solidFill>
                  <a:effectLst/>
                  <a:latin typeface="Montserrat Light" panose="00000400000000000000" pitchFamily="2" charset="-52"/>
                </a:rPr>
                <a:t>Пульпит – гнойное воспаление пульпы (ткани в корневом канале зуба). Переломы зубов. Такое случается с собаками при автоавариях, во время драк или чрезмерно активных игр. Разрушение зубов.</a:t>
              </a:r>
              <a:endParaRPr lang="ru-RU" sz="4000" i="0" dirty="0">
                <a:solidFill>
                  <a:srgbClr val="000000"/>
                </a:solidFill>
                <a:effectLst/>
                <a:latin typeface="Montserrat Light" panose="00000400000000000000" pitchFamily="2" charset="-52"/>
              </a:endParaRPr>
            </a:p>
          </p:txBody>
        </p:sp>
      </p:gr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 name="This is your first text slide"/>
          <p:cNvSpPr txBox="1"/>
          <p:nvPr/>
        </p:nvSpPr>
        <p:spPr>
          <a:xfrm>
            <a:off x="5548659" y="639618"/>
            <a:ext cx="13286682" cy="1292660"/>
          </a:xfrm>
          <a:prstGeom prst="rect">
            <a:avLst/>
          </a:prstGeom>
          <a:ln w="254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tIns="91439" bIns="91439">
            <a:spAutoFit/>
          </a:bodyPr>
          <a:lstStyle>
            <a:lvl1pPr>
              <a:defRPr sz="12000">
                <a:latin typeface="Montserrat Medium"/>
                <a:ea typeface="Montserrat Medium"/>
                <a:cs typeface="Montserrat Medium"/>
                <a:sym typeface="Montserrat Medium"/>
              </a:defRPr>
            </a:lvl1pPr>
          </a:lstStyle>
          <a:p>
            <a:r>
              <a:rPr lang="ru-RU" sz="7200" i="0" dirty="0">
                <a:solidFill>
                  <a:schemeClr val="tx1"/>
                </a:solidFill>
                <a:effectLst/>
                <a:latin typeface="Montserrat Medium" panose="00000600000000000000" pitchFamily="2" charset="-52"/>
              </a:rPr>
              <a:t>Причины возникновения</a:t>
            </a:r>
          </a:p>
        </p:txBody>
      </p:sp>
      <p:sp>
        <p:nvSpPr>
          <p:cNvPr id="319" name="Lorem ipsum dolor sit amet, enim consectetur adipiscing elit, sed do eiusmod tempor incididunt ut labore et dolore magna ad aliqua. Ut enim ad minim veniam, quis nostrud exercitation ullamco laboris nisi ut aliquip ex ea commodo consequat. Duis aute irur"/>
          <p:cNvSpPr txBox="1"/>
          <p:nvPr/>
        </p:nvSpPr>
        <p:spPr>
          <a:xfrm>
            <a:off x="4656340" y="3687902"/>
            <a:ext cx="16750318" cy="6340195"/>
          </a:xfrm>
          <a:prstGeom prst="rect">
            <a:avLst/>
          </a:prstGeom>
          <a:ln w="254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tIns="91439" bIns="91439">
            <a:spAutoFit/>
          </a:bodyPr>
          <a:lstStyle>
            <a:lvl1pPr defTabSz="914400">
              <a:defRPr>
                <a:solidFill>
                  <a:srgbClr val="A7A7A7"/>
                </a:solidFill>
                <a:latin typeface="Montserrat Regular"/>
                <a:ea typeface="Montserrat Regular"/>
                <a:cs typeface="Montserrat Regular"/>
                <a:sym typeface="Montserrat Regular"/>
              </a:defRPr>
            </a:lvl1pPr>
          </a:lstStyle>
          <a:p>
            <a:pPr algn="just"/>
            <a:r>
              <a:rPr lang="ru-RU" sz="4000" b="0" i="0" dirty="0">
                <a:solidFill>
                  <a:schemeClr val="tx1"/>
                </a:solidFill>
                <a:effectLst/>
                <a:latin typeface="Montserrat Light" panose="00000400000000000000" pitchFamily="2" charset="-52"/>
              </a:rPr>
              <a:t>Пульпит у собак может возникнуть в результате воздействия множества факторов. Но лидирующими причинами воспаления пульпы у домашней собаки, являются:</a:t>
            </a:r>
          </a:p>
          <a:p>
            <a:pPr algn="l">
              <a:buFont typeface="Arial" panose="020B0604020202020204" pitchFamily="34" charset="0"/>
              <a:buChar char="•"/>
            </a:pPr>
            <a:r>
              <a:rPr lang="ru-RU" sz="4000" b="0" i="0" dirty="0">
                <a:solidFill>
                  <a:schemeClr val="tx1"/>
                </a:solidFill>
                <a:effectLst/>
                <a:latin typeface="Montserrat Light" panose="00000400000000000000" pitchFamily="2" charset="-52"/>
              </a:rPr>
              <a:t>ушибы и трещины зуба;</a:t>
            </a:r>
          </a:p>
          <a:p>
            <a:pPr algn="l">
              <a:buFont typeface="Arial" panose="020B0604020202020204" pitchFamily="34" charset="0"/>
              <a:buChar char="•"/>
            </a:pPr>
            <a:r>
              <a:rPr lang="ru-RU" sz="4000" b="0" i="0" dirty="0">
                <a:solidFill>
                  <a:schemeClr val="tx1"/>
                </a:solidFill>
                <a:effectLst/>
                <a:latin typeface="Montserrat Light" panose="00000400000000000000" pitchFamily="2" charset="-52"/>
              </a:rPr>
              <a:t>склоны зуба;</a:t>
            </a:r>
          </a:p>
          <a:p>
            <a:pPr algn="l">
              <a:buFont typeface="Arial" panose="020B0604020202020204" pitchFamily="34" charset="0"/>
              <a:buChar char="•"/>
            </a:pPr>
            <a:r>
              <a:rPr lang="ru-RU" sz="4000" b="0" i="0" dirty="0">
                <a:solidFill>
                  <a:schemeClr val="tx1"/>
                </a:solidFill>
                <a:effectLst/>
                <a:latin typeface="Montserrat Light" panose="00000400000000000000" pitchFamily="2" charset="-52"/>
              </a:rPr>
              <a:t>поражение </a:t>
            </a:r>
            <a:r>
              <a:rPr lang="ru-RU" sz="4000" b="1" i="0" u="none" strike="noStrike" dirty="0">
                <a:solidFill>
                  <a:schemeClr val="tx1"/>
                </a:solidFill>
                <a:effectLst/>
                <a:latin typeface="Montserrat Light" panose="00000400000000000000" pitchFamily="2" charset="-52"/>
              </a:rPr>
              <a:t>кариесом</a:t>
            </a:r>
            <a:r>
              <a:rPr lang="ru-RU" sz="4000" b="0" i="0" dirty="0">
                <a:solidFill>
                  <a:schemeClr val="tx1"/>
                </a:solidFill>
                <a:effectLst/>
                <a:latin typeface="Montserrat Light" panose="00000400000000000000" pitchFamily="2" charset="-52"/>
              </a:rPr>
              <a:t>;</a:t>
            </a:r>
          </a:p>
          <a:p>
            <a:pPr algn="l">
              <a:buFont typeface="Arial" panose="020B0604020202020204" pitchFamily="34" charset="0"/>
              <a:buChar char="•"/>
            </a:pPr>
            <a:r>
              <a:rPr lang="ru-RU" sz="4000" b="0" i="0" dirty="0">
                <a:solidFill>
                  <a:schemeClr val="tx1"/>
                </a:solidFill>
                <a:effectLst/>
                <a:latin typeface="Montserrat Light" panose="00000400000000000000" pitchFamily="2" charset="-52"/>
              </a:rPr>
              <a:t>стирание поверхности зуба при употреблении неподходящей пищи;</a:t>
            </a:r>
          </a:p>
          <a:p>
            <a:pPr algn="l">
              <a:buFont typeface="Arial" panose="020B0604020202020204" pitchFamily="34" charset="0"/>
              <a:buChar char="•"/>
            </a:pPr>
            <a:r>
              <a:rPr lang="ru-RU" sz="4000" b="0" i="0" dirty="0">
                <a:solidFill>
                  <a:schemeClr val="tx1"/>
                </a:solidFill>
                <a:effectLst/>
                <a:latin typeface="Montserrat Light" panose="00000400000000000000" pitchFamily="2" charset="-52"/>
              </a:rPr>
              <a:t>инфекционные поражения ротовой полости;</a:t>
            </a:r>
          </a:p>
          <a:p>
            <a:pPr algn="l">
              <a:buFont typeface="Arial" panose="020B0604020202020204" pitchFamily="34" charset="0"/>
              <a:buChar char="•"/>
            </a:pPr>
            <a:r>
              <a:rPr lang="ru-RU" sz="4000" b="1" i="0" u="none" strike="noStrike" dirty="0">
                <a:solidFill>
                  <a:schemeClr val="tx1"/>
                </a:solidFill>
                <a:effectLst/>
                <a:latin typeface="Montserrat Light" panose="00000400000000000000" pitchFamily="2" charset="-52"/>
              </a:rPr>
              <a:t>остеомиелит </a:t>
            </a:r>
            <a:r>
              <a:rPr lang="ru-RU" sz="4000" b="0" i="0" dirty="0">
                <a:solidFill>
                  <a:schemeClr val="tx1"/>
                </a:solidFill>
                <a:effectLst/>
                <a:latin typeface="Montserrat Light" panose="00000400000000000000" pitchFamily="2" charset="-52"/>
              </a:rPr>
              <a:t>костей, образующих челюсть.</a:t>
            </a:r>
          </a:p>
        </p:txBody>
      </p:sp>
      <p:sp>
        <p:nvSpPr>
          <p:cNvPr id="321" name="Circle"/>
          <p:cNvSpPr/>
          <p:nvPr/>
        </p:nvSpPr>
        <p:spPr>
          <a:xfrm>
            <a:off x="841038" y="-16667152"/>
            <a:ext cx="47050304" cy="47050304"/>
          </a:xfrm>
          <a:prstGeom prst="ellipse">
            <a:avLst/>
          </a:prstGeom>
          <a:ln w="25400">
            <a:solidFill>
              <a:schemeClr val="tx2">
                <a:alpha val="50000"/>
              </a:schemeClr>
            </a:solidFill>
            <a:miter lim="400000"/>
          </a:ln>
        </p:spPr>
        <p:txBody>
          <a:bodyPr tIns="91439" bIns="91439" anchor="ctr"/>
          <a:lstStyle/>
          <a:p>
            <a:endParaRPr/>
          </a:p>
        </p:txBody>
      </p:sp>
    </p:spTree>
    <p:extLst>
      <p:ext uri="{BB962C8B-B14F-4D97-AF65-F5344CB8AC3E}">
        <p14:creationId xmlns:p14="http://schemas.microsoft.com/office/powerpoint/2010/main" val="2384638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About company"/>
          <p:cNvSpPr txBox="1"/>
          <p:nvPr/>
        </p:nvSpPr>
        <p:spPr>
          <a:xfrm>
            <a:off x="3026371" y="1233841"/>
            <a:ext cx="11999318" cy="1538881"/>
          </a:xfrm>
          <a:prstGeom prst="rect">
            <a:avLst/>
          </a:prstGeom>
          <a:ln w="254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tIns="91439" bIns="91439">
            <a:spAutoFit/>
          </a:bodyPr>
          <a:lstStyle>
            <a:lvl1pPr algn="r">
              <a:defRPr sz="12000">
                <a:latin typeface="Montserrat Medium"/>
                <a:ea typeface="Montserrat Medium"/>
                <a:cs typeface="Montserrat Medium"/>
                <a:sym typeface="Montserrat Medium"/>
              </a:defRPr>
            </a:lvl1pPr>
          </a:lstStyle>
          <a:p>
            <a:r>
              <a:rPr lang="ru-RU" sz="8800" dirty="0">
                <a:solidFill>
                  <a:schemeClr val="tx1"/>
                </a:solidFill>
              </a:rPr>
              <a:t>Симптомы</a:t>
            </a:r>
            <a:endParaRPr sz="8800" dirty="0">
              <a:solidFill>
                <a:schemeClr val="tx1"/>
              </a:solidFill>
            </a:endParaRPr>
          </a:p>
        </p:txBody>
      </p:sp>
      <p:sp>
        <p:nvSpPr>
          <p:cNvPr id="11" name="TextBox 10">
            <a:extLst>
              <a:ext uri="{FF2B5EF4-FFF2-40B4-BE49-F238E27FC236}">
                <a16:creationId xmlns:a16="http://schemas.microsoft.com/office/drawing/2014/main" id="{B1D7B113-3C0A-FB64-9D80-BA0DDC9AF33D}"/>
              </a:ext>
            </a:extLst>
          </p:cNvPr>
          <p:cNvSpPr txBox="1"/>
          <p:nvPr/>
        </p:nvSpPr>
        <p:spPr>
          <a:xfrm>
            <a:off x="2259558" y="3478765"/>
            <a:ext cx="21158004" cy="9048629"/>
          </a:xfrm>
          <a:prstGeom prst="rect">
            <a:avLst/>
          </a:prstGeom>
          <a:noFill/>
          <a:ln w="254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91439" rIns="91439" bIns="91439" numCol="1" spcCol="38100" rtlCol="0" anchor="t">
            <a:spAutoFit/>
          </a:bodyPr>
          <a:lstStyle/>
          <a:p>
            <a:pPr algn="just"/>
            <a:r>
              <a:rPr lang="ru-RU" sz="3600" b="0" i="0" dirty="0">
                <a:solidFill>
                  <a:schemeClr val="tx1"/>
                </a:solidFill>
                <a:effectLst/>
                <a:latin typeface="Montserrat Light" panose="00000400000000000000" pitchFamily="2" charset="-52"/>
              </a:rPr>
              <a:t>Понять, что у животного серьезные проблемы с зубами, помогут следующие клинические признаки:</a:t>
            </a:r>
          </a:p>
          <a:p>
            <a:pPr algn="l">
              <a:buFont typeface="Arial" panose="020B0604020202020204" pitchFamily="34" charset="0"/>
              <a:buChar char="•"/>
            </a:pPr>
            <a:r>
              <a:rPr lang="ru-RU" sz="3600" b="0" i="0" dirty="0">
                <a:solidFill>
                  <a:schemeClr val="tx1"/>
                </a:solidFill>
                <a:effectLst/>
                <a:latin typeface="Montserrat Light" panose="00000400000000000000" pitchFamily="2" charset="-52"/>
              </a:rPr>
              <a:t>нервное поведение или же наоборот, </a:t>
            </a:r>
            <a:r>
              <a:rPr lang="ru-RU" sz="3600" b="1" i="0" u="none" strike="noStrike" dirty="0">
                <a:solidFill>
                  <a:schemeClr val="tx1"/>
                </a:solidFill>
                <a:effectLst/>
                <a:latin typeface="Montserrat Light" panose="00000400000000000000" pitchFamily="2" charset="-52"/>
              </a:rPr>
              <a:t>апатичность </a:t>
            </a:r>
            <a:r>
              <a:rPr lang="ru-RU" sz="3600" b="0" i="0" dirty="0">
                <a:solidFill>
                  <a:schemeClr val="tx1"/>
                </a:solidFill>
                <a:effectLst/>
                <a:latin typeface="Montserrat Light" panose="00000400000000000000" pitchFamily="2" charset="-52"/>
              </a:rPr>
              <a:t>и постоянные </a:t>
            </a:r>
            <a:r>
              <a:rPr lang="ru-RU" sz="3600" b="0" i="0" dirty="0" err="1">
                <a:solidFill>
                  <a:schemeClr val="tx1"/>
                </a:solidFill>
                <a:effectLst/>
                <a:latin typeface="Montserrat Light" panose="00000400000000000000" pitchFamily="2" charset="-52"/>
              </a:rPr>
              <a:t>поскуливания</a:t>
            </a:r>
            <a:r>
              <a:rPr lang="ru-RU" sz="3600" b="0" i="0" dirty="0">
                <a:solidFill>
                  <a:schemeClr val="tx1"/>
                </a:solidFill>
                <a:effectLst/>
                <a:latin typeface="Montserrat Light" panose="00000400000000000000" pitchFamily="2" charset="-52"/>
              </a:rPr>
              <a:t>;</a:t>
            </a:r>
          </a:p>
          <a:p>
            <a:pPr algn="l">
              <a:buFont typeface="Arial" panose="020B0604020202020204" pitchFamily="34" charset="0"/>
              <a:buChar char="•"/>
            </a:pPr>
            <a:r>
              <a:rPr lang="ru-RU" sz="3600" b="0" i="0" dirty="0">
                <a:solidFill>
                  <a:schemeClr val="tx1"/>
                </a:solidFill>
                <a:effectLst/>
                <a:latin typeface="Montserrat Light" panose="00000400000000000000" pitchFamily="2" charset="-52"/>
              </a:rPr>
              <a:t>повышенное </a:t>
            </a:r>
            <a:r>
              <a:rPr lang="ru-RU" sz="3600" b="1" i="0" u="none" strike="noStrike" dirty="0">
                <a:solidFill>
                  <a:schemeClr val="tx1"/>
                </a:solidFill>
                <a:effectLst/>
                <a:latin typeface="Montserrat Light" panose="00000400000000000000" pitchFamily="2" charset="-52"/>
              </a:rPr>
              <a:t>слюнотечение</a:t>
            </a:r>
            <a:r>
              <a:rPr lang="ru-RU" sz="3600" b="0" i="0" dirty="0">
                <a:solidFill>
                  <a:schemeClr val="tx1"/>
                </a:solidFill>
                <a:effectLst/>
                <a:latin typeface="Montserrat Light" panose="00000400000000000000" pitchFamily="2" charset="-52"/>
              </a:rPr>
              <a:t>, даже при наличии старых отложений зубного камня на зубах;</a:t>
            </a:r>
          </a:p>
          <a:p>
            <a:pPr algn="l">
              <a:buFont typeface="Arial" panose="020B0604020202020204" pitchFamily="34" charset="0"/>
              <a:buChar char="•"/>
            </a:pPr>
            <a:r>
              <a:rPr lang="ru-RU" sz="3600" b="0" i="0" dirty="0">
                <a:solidFill>
                  <a:schemeClr val="tx1"/>
                </a:solidFill>
                <a:effectLst/>
                <a:latin typeface="Montserrat Light" panose="00000400000000000000" pitchFamily="2" charset="-52"/>
              </a:rPr>
              <a:t>изменение оттенка зуба;</a:t>
            </a:r>
          </a:p>
          <a:p>
            <a:pPr algn="l">
              <a:buFont typeface="Arial" panose="020B0604020202020204" pitchFamily="34" charset="0"/>
              <a:buChar char="•"/>
            </a:pPr>
            <a:r>
              <a:rPr lang="ru-RU" sz="3600" b="0" i="0" dirty="0">
                <a:solidFill>
                  <a:schemeClr val="tx1"/>
                </a:solidFill>
                <a:effectLst/>
                <a:latin typeface="Montserrat Light" panose="00000400000000000000" pitchFamily="2" charset="-52"/>
              </a:rPr>
              <a:t>появление </a:t>
            </a:r>
            <a:r>
              <a:rPr lang="ru-RU" sz="3600" b="1" i="0" u="none" strike="noStrike" dirty="0">
                <a:solidFill>
                  <a:schemeClr val="tx1"/>
                </a:solidFill>
                <a:effectLst/>
                <a:latin typeface="Montserrat Light" panose="00000400000000000000" pitchFamily="2" charset="-52"/>
              </a:rPr>
              <a:t>неприятного резкого запаха из пасти</a:t>
            </a:r>
            <a:r>
              <a:rPr lang="ru-RU" sz="3600" b="0" i="0" dirty="0">
                <a:solidFill>
                  <a:schemeClr val="tx1"/>
                </a:solidFill>
                <a:effectLst/>
                <a:latin typeface="Montserrat Light" panose="00000400000000000000" pitchFamily="2" charset="-52"/>
              </a:rPr>
              <a:t>, особенно часто наблюдается при гнойной форме пульпита;</a:t>
            </a:r>
          </a:p>
          <a:p>
            <a:pPr algn="l">
              <a:buFont typeface="Arial" panose="020B0604020202020204" pitchFamily="34" charset="0"/>
              <a:buChar char="•"/>
            </a:pPr>
            <a:r>
              <a:rPr lang="ru-RU" sz="3600" b="1" i="0" u="none" strike="noStrike" dirty="0">
                <a:solidFill>
                  <a:schemeClr val="tx1"/>
                </a:solidFill>
                <a:effectLst/>
                <a:latin typeface="Montserrat Light" panose="00000400000000000000" pitchFamily="2" charset="-52"/>
              </a:rPr>
              <a:t>отказ от пищи</a:t>
            </a:r>
            <a:r>
              <a:rPr lang="ru-RU" sz="3600" b="0" i="0" dirty="0">
                <a:solidFill>
                  <a:schemeClr val="tx1"/>
                </a:solidFill>
                <a:effectLst/>
                <a:latin typeface="Montserrat Light" panose="00000400000000000000" pitchFamily="2" charset="-52"/>
              </a:rPr>
              <a:t> или же проглатывание больших кусков корма без пережевывания;</a:t>
            </a:r>
          </a:p>
          <a:p>
            <a:pPr algn="l">
              <a:buFont typeface="Arial" panose="020B0604020202020204" pitchFamily="34" charset="0"/>
              <a:buChar char="•"/>
            </a:pPr>
            <a:r>
              <a:rPr lang="ru-RU" sz="3600" b="1" i="0" u="none" strike="noStrike" dirty="0">
                <a:solidFill>
                  <a:schemeClr val="tx1"/>
                </a:solidFill>
                <a:effectLst/>
                <a:latin typeface="Montserrat Light" panose="00000400000000000000" pitchFamily="2" charset="-52"/>
              </a:rPr>
              <a:t>потряхивания головой</a:t>
            </a:r>
            <a:r>
              <a:rPr lang="ru-RU" sz="3600" b="0" i="0" dirty="0">
                <a:solidFill>
                  <a:schemeClr val="tx1"/>
                </a:solidFill>
                <a:effectLst/>
                <a:latin typeface="Montserrat Light" panose="00000400000000000000" pitchFamily="2" charset="-52"/>
              </a:rPr>
              <a:t>, отказ от игр и совместного времяпровождения;</a:t>
            </a:r>
          </a:p>
          <a:p>
            <a:pPr algn="l">
              <a:buFont typeface="Arial" panose="020B0604020202020204" pitchFamily="34" charset="0"/>
              <a:buChar char="•"/>
            </a:pPr>
            <a:r>
              <a:rPr lang="ru-RU" sz="3600" b="0" i="0" dirty="0">
                <a:solidFill>
                  <a:schemeClr val="tx1"/>
                </a:solidFill>
                <a:effectLst/>
                <a:latin typeface="Montserrat Light" panose="00000400000000000000" pitchFamily="2" charset="-52"/>
              </a:rPr>
              <a:t>выраженное увеличение подчелюстных лимфатических узлов, что указывает на высокую степень воспалительного процесса;</a:t>
            </a:r>
          </a:p>
          <a:p>
            <a:pPr algn="l">
              <a:buFont typeface="Arial" panose="020B0604020202020204" pitchFamily="34" charset="0"/>
              <a:buChar char="•"/>
            </a:pPr>
            <a:r>
              <a:rPr lang="ru-RU" sz="3600" b="0" i="0" dirty="0">
                <a:solidFill>
                  <a:schemeClr val="tx1"/>
                </a:solidFill>
                <a:effectLst/>
                <a:latin typeface="Montserrat Light" panose="00000400000000000000" pitchFamily="2" charset="-52"/>
              </a:rPr>
              <a:t>появление крови, смешанной со слюной – при травмах зубов или же челюсти;</a:t>
            </a:r>
          </a:p>
          <a:p>
            <a:pPr algn="l">
              <a:buFont typeface="Arial" panose="020B0604020202020204" pitchFamily="34" charset="0"/>
              <a:buChar char="•"/>
            </a:pPr>
            <a:r>
              <a:rPr lang="ru-RU" sz="3600" b="0" i="0" dirty="0">
                <a:solidFill>
                  <a:schemeClr val="tx1"/>
                </a:solidFill>
                <a:effectLst/>
                <a:latin typeface="Montserrat Light" panose="00000400000000000000" pitchFamily="2" charset="-52"/>
              </a:rPr>
              <a:t>повышение </a:t>
            </a:r>
            <a:r>
              <a:rPr lang="ru-RU" sz="3600" b="1" i="0" u="none" strike="noStrike" dirty="0">
                <a:solidFill>
                  <a:schemeClr val="tx1"/>
                </a:solidFill>
                <a:effectLst/>
                <a:latin typeface="Montserrat Light" panose="00000400000000000000" pitchFamily="2" charset="-52"/>
              </a:rPr>
              <a:t>температурных показателей тела </a:t>
            </a:r>
            <a:r>
              <a:rPr lang="ru-RU" sz="3600" b="0" i="0" dirty="0">
                <a:solidFill>
                  <a:schemeClr val="tx1"/>
                </a:solidFill>
                <a:effectLst/>
                <a:latin typeface="Montserrat Light" panose="00000400000000000000" pitchFamily="2" charset="-52"/>
              </a:rPr>
              <a:t>– при серьезных воспалительных процессах, сопровождающихся интоксикацией организма продуктами некроза тканей.</a:t>
            </a:r>
          </a:p>
          <a:p>
            <a:pPr marL="0" marR="0" indent="0" algn="l" defTabSz="1828800" rtl="0" fontAlgn="auto" latinLnBrk="0" hangingPunct="0">
              <a:lnSpc>
                <a:spcPct val="100000"/>
              </a:lnSpc>
              <a:spcBef>
                <a:spcPts val="0"/>
              </a:spcBef>
              <a:spcAft>
                <a:spcPts val="0"/>
              </a:spcAft>
              <a:buClrTx/>
              <a:buSzTx/>
              <a:buFontTx/>
              <a:buNone/>
              <a:tabLst/>
            </a:pPr>
            <a:endParaRPr kumimoji="0" lang="ru-RU" sz="3600" b="0" i="0" u="none" strike="noStrike" cap="none" spc="0" normalizeH="0" baseline="0" dirty="0">
              <a:ln>
                <a:noFill/>
              </a:ln>
              <a:solidFill>
                <a:srgbClr val="000000"/>
              </a:solidFill>
              <a:effectLst/>
              <a:uFillTx/>
              <a:latin typeface="+mj-lt"/>
              <a:ea typeface="+mj-ea"/>
              <a:cs typeface="+mj-cs"/>
              <a:sym typeface="Calibri"/>
            </a:endParaRPr>
          </a:p>
        </p:txBody>
      </p:sp>
    </p:spTree>
    <p:extLst>
      <p:ext uri="{BB962C8B-B14F-4D97-AF65-F5344CB8AC3E}">
        <p14:creationId xmlns:p14="http://schemas.microsoft.com/office/powerpoint/2010/main" val="3861419935"/>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Lorem ipsum dolor sit amet, consectetur adipiscing elit, sed do eiusmod tempor incididunt ut labore et dolore magna aliqua. Ut enim ad minim veniam, quis nostrud exercitation ullamco laboris nisi ut aliquip ex ea commodo consequat. Duis aute irure dolor "/>
          <p:cNvSpPr txBox="1"/>
          <p:nvPr/>
        </p:nvSpPr>
        <p:spPr>
          <a:xfrm>
            <a:off x="4758708" y="3825546"/>
            <a:ext cx="14105752" cy="6955748"/>
          </a:xfrm>
          <a:prstGeom prst="rect">
            <a:avLst/>
          </a:prstGeom>
          <a:ln w="254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tIns="91439" bIns="91439">
            <a:spAutoFit/>
          </a:bodyPr>
          <a:lstStyle>
            <a:lvl1pPr defTabSz="914400">
              <a:defRPr i="1">
                <a:solidFill>
                  <a:srgbClr val="A7A7A7"/>
                </a:solidFill>
                <a:latin typeface="Montserrat Regular"/>
                <a:ea typeface="Montserrat Regular"/>
                <a:cs typeface="Montserrat Regular"/>
                <a:sym typeface="Montserrat Regular"/>
              </a:defRPr>
            </a:lvl1pPr>
          </a:lstStyle>
          <a:p>
            <a:pPr algn="just"/>
            <a:r>
              <a:rPr lang="ru-RU" sz="4000" b="0" i="0" dirty="0">
                <a:solidFill>
                  <a:srgbClr val="333333"/>
                </a:solidFill>
                <a:effectLst/>
                <a:latin typeface="Montserrat Light" panose="00000400000000000000" pitchFamily="2" charset="-52"/>
              </a:rPr>
              <a:t>Помимо удаления зуба при пульпите, специалист может назначить:</a:t>
            </a:r>
          </a:p>
          <a:p>
            <a:pPr algn="l">
              <a:buFont typeface="Arial" panose="020B0604020202020204" pitchFamily="34" charset="0"/>
              <a:buChar char="•"/>
            </a:pPr>
            <a:r>
              <a:rPr lang="ru-RU" sz="4000" i="0" dirty="0">
                <a:solidFill>
                  <a:srgbClr val="333333"/>
                </a:solidFill>
                <a:latin typeface="Montserrat Light" panose="00000400000000000000" pitchFamily="2" charset="-52"/>
              </a:rPr>
              <a:t> </a:t>
            </a:r>
            <a:r>
              <a:rPr lang="ru-RU" sz="4000" i="0" dirty="0" err="1">
                <a:solidFill>
                  <a:srgbClr val="333333"/>
                </a:solidFill>
                <a:latin typeface="Montserrat Light" panose="00000400000000000000" pitchFamily="2" charset="-52"/>
              </a:rPr>
              <a:t>П</a:t>
            </a:r>
            <a:r>
              <a:rPr lang="ru-RU" sz="4000" b="0" i="0" dirty="0" err="1">
                <a:solidFill>
                  <a:srgbClr val="333333"/>
                </a:solidFill>
                <a:effectLst/>
                <a:latin typeface="Montserrat Light" panose="00000400000000000000" pitchFamily="2" charset="-52"/>
              </a:rPr>
              <a:t>ульпотомию</a:t>
            </a:r>
            <a:r>
              <a:rPr lang="ru-RU" sz="4000" b="0" i="0" dirty="0">
                <a:solidFill>
                  <a:srgbClr val="333333"/>
                </a:solidFill>
                <a:effectLst/>
                <a:latin typeface="Montserrat Light" panose="00000400000000000000" pitchFamily="2" charset="-52"/>
              </a:rPr>
              <a:t> – оперативное вмешательство с целью удаления коронарной части мягких тканей зуба с прямым или непрямым пломбированием;</a:t>
            </a:r>
          </a:p>
          <a:p>
            <a:pPr algn="l">
              <a:buFont typeface="Arial" panose="020B0604020202020204" pitchFamily="34" charset="0"/>
              <a:buChar char="•"/>
            </a:pPr>
            <a:r>
              <a:rPr lang="ru-RU" sz="4000" b="0" i="0" dirty="0">
                <a:solidFill>
                  <a:srgbClr val="333333"/>
                </a:solidFill>
                <a:effectLst/>
                <a:latin typeface="Montserrat Light" panose="00000400000000000000" pitchFamily="2" charset="-52"/>
              </a:rPr>
              <a:t> </a:t>
            </a:r>
            <a:r>
              <a:rPr lang="ru-RU" sz="4000" b="0" i="0" dirty="0" err="1">
                <a:solidFill>
                  <a:srgbClr val="333333"/>
                </a:solidFill>
                <a:effectLst/>
                <a:latin typeface="Montserrat Light" panose="00000400000000000000" pitchFamily="2" charset="-52"/>
              </a:rPr>
              <a:t>Пульпектомию</a:t>
            </a:r>
            <a:r>
              <a:rPr lang="ru-RU" sz="4000" b="0" i="0" dirty="0">
                <a:solidFill>
                  <a:srgbClr val="333333"/>
                </a:solidFill>
                <a:effectLst/>
                <a:latin typeface="Montserrat Light" panose="00000400000000000000" pitchFamily="2" charset="-52"/>
              </a:rPr>
              <a:t> – методика, позволяющая сохранить зуб, но при этом полностью удалить пульпу;</a:t>
            </a:r>
          </a:p>
          <a:p>
            <a:pPr algn="l">
              <a:buFont typeface="Arial" panose="020B0604020202020204" pitchFamily="34" charset="0"/>
              <a:buChar char="•"/>
            </a:pPr>
            <a:r>
              <a:rPr lang="ru-RU" sz="4000" i="0" dirty="0">
                <a:solidFill>
                  <a:srgbClr val="333333"/>
                </a:solidFill>
                <a:latin typeface="Montserrat Light" panose="00000400000000000000" pitchFamily="2" charset="-52"/>
              </a:rPr>
              <a:t> М</a:t>
            </a:r>
            <a:r>
              <a:rPr lang="ru-RU" sz="4000" b="0" i="0" dirty="0">
                <a:solidFill>
                  <a:srgbClr val="333333"/>
                </a:solidFill>
                <a:effectLst/>
                <a:latin typeface="Montserrat Light" panose="00000400000000000000" pitchFamily="2" charset="-52"/>
              </a:rPr>
              <a:t>умификация пульпы – процедура, заключающаяся во введение медикаментозных средств, вызывающих некроз мягких тканей зуба.</a:t>
            </a:r>
          </a:p>
        </p:txBody>
      </p:sp>
      <p:sp>
        <p:nvSpPr>
          <p:cNvPr id="2" name="TextBox 1">
            <a:extLst>
              <a:ext uri="{FF2B5EF4-FFF2-40B4-BE49-F238E27FC236}">
                <a16:creationId xmlns:a16="http://schemas.microsoft.com/office/drawing/2014/main" id="{9912B789-F2B8-0887-A9B7-FE279FD2D870}"/>
              </a:ext>
            </a:extLst>
          </p:cNvPr>
          <p:cNvSpPr txBox="1"/>
          <p:nvPr/>
        </p:nvSpPr>
        <p:spPr>
          <a:xfrm>
            <a:off x="9955176" y="1206431"/>
            <a:ext cx="8493848" cy="1415770"/>
          </a:xfrm>
          <a:prstGeom prst="rect">
            <a:avLst/>
          </a:prstGeom>
          <a:noFill/>
          <a:ln w="254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91439" rIns="91439" bIns="91439" numCol="1" spcCol="38100" rtlCol="0" anchor="t">
            <a:spAutoFit/>
          </a:bodyPr>
          <a:lstStyle/>
          <a:p>
            <a:pPr marL="0" marR="0" indent="0" algn="l" defTabSz="1828800" rtl="0" fontAlgn="auto" latinLnBrk="0" hangingPunct="0">
              <a:lnSpc>
                <a:spcPct val="100000"/>
              </a:lnSpc>
              <a:spcBef>
                <a:spcPts val="0"/>
              </a:spcBef>
              <a:spcAft>
                <a:spcPts val="0"/>
              </a:spcAft>
              <a:buClrTx/>
              <a:buSzTx/>
              <a:buFontTx/>
              <a:buNone/>
              <a:tabLst/>
            </a:pPr>
            <a:r>
              <a:rPr kumimoji="0" lang="ru-RU" sz="8000" b="0" i="0" u="none" strike="noStrike" cap="none" spc="0" normalizeH="0" baseline="0" dirty="0">
                <a:ln>
                  <a:noFill/>
                </a:ln>
                <a:solidFill>
                  <a:srgbClr val="000000"/>
                </a:solidFill>
                <a:effectLst/>
                <a:uFillTx/>
                <a:latin typeface="Montserrat Medium" panose="00000600000000000000" pitchFamily="2" charset="-52"/>
                <a:sym typeface="Calibri"/>
              </a:rPr>
              <a:t>Лечение</a:t>
            </a:r>
          </a:p>
        </p:txBody>
      </p:sp>
    </p:spTree>
    <p:extLst>
      <p:ext uri="{BB962C8B-B14F-4D97-AF65-F5344CB8AC3E}">
        <p14:creationId xmlns:p14="http://schemas.microsoft.com/office/powerpoint/2010/main" val="1520154181"/>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 name="This is your first text slide"/>
          <p:cNvSpPr txBox="1"/>
          <p:nvPr/>
        </p:nvSpPr>
        <p:spPr>
          <a:xfrm>
            <a:off x="8331888" y="369840"/>
            <a:ext cx="11988205" cy="1292660"/>
          </a:xfrm>
          <a:prstGeom prst="rect">
            <a:avLst/>
          </a:prstGeom>
          <a:ln w="254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tIns="91439" bIns="91439">
            <a:spAutoFit/>
          </a:bodyPr>
          <a:lstStyle>
            <a:lvl1pPr>
              <a:defRPr sz="12000">
                <a:latin typeface="Montserrat Medium"/>
                <a:ea typeface="Montserrat Medium"/>
                <a:cs typeface="Montserrat Medium"/>
                <a:sym typeface="Montserrat Medium"/>
              </a:defRPr>
            </a:lvl1pPr>
          </a:lstStyle>
          <a:p>
            <a:r>
              <a:rPr lang="ru-RU" sz="7200" i="0" dirty="0">
                <a:solidFill>
                  <a:schemeClr val="tx1"/>
                </a:solidFill>
                <a:effectLst/>
                <a:latin typeface="Montserrat Medium" panose="00000600000000000000" pitchFamily="2" charset="-52"/>
              </a:rPr>
              <a:t>Профилактика</a:t>
            </a:r>
          </a:p>
        </p:txBody>
      </p:sp>
      <p:sp>
        <p:nvSpPr>
          <p:cNvPr id="319" name="Lorem ipsum dolor sit amet, enim consectetur adipiscing elit, sed do eiusmod tempor incididunt ut labore et dolore magna ad aliqua. Ut enim ad minim veniam, quis nostrud exercitation ullamco laboris nisi ut aliquip ex ea commodo consequat. Duis aute irur"/>
          <p:cNvSpPr txBox="1"/>
          <p:nvPr/>
        </p:nvSpPr>
        <p:spPr>
          <a:xfrm>
            <a:off x="3531288" y="2141653"/>
            <a:ext cx="18634535" cy="10649067"/>
          </a:xfrm>
          <a:prstGeom prst="rect">
            <a:avLst/>
          </a:prstGeom>
          <a:ln w="254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tIns="91439" bIns="91439">
            <a:spAutoFit/>
          </a:bodyPr>
          <a:lstStyle>
            <a:lvl1pPr defTabSz="914400">
              <a:defRPr>
                <a:solidFill>
                  <a:srgbClr val="A7A7A7"/>
                </a:solidFill>
                <a:latin typeface="Montserrat Regular"/>
                <a:ea typeface="Montserrat Regular"/>
                <a:cs typeface="Montserrat Regular"/>
                <a:sym typeface="Montserrat Regular"/>
              </a:defRPr>
            </a:lvl1pPr>
          </a:lstStyle>
          <a:p>
            <a:pPr algn="just"/>
            <a:r>
              <a:rPr lang="ru-RU" sz="3200" b="0" i="0" dirty="0">
                <a:solidFill>
                  <a:schemeClr val="tx1"/>
                </a:solidFill>
                <a:effectLst/>
                <a:latin typeface="Montserrat Light" panose="00000400000000000000" pitchFamily="2" charset="-52"/>
              </a:rPr>
              <a:t>В профилактике важна </a:t>
            </a:r>
            <a:r>
              <a:rPr lang="ru-RU" sz="3200" b="0" i="0" dirty="0" err="1">
                <a:solidFill>
                  <a:schemeClr val="tx1"/>
                </a:solidFill>
                <a:effectLst/>
                <a:latin typeface="Montserrat Light" panose="00000400000000000000" pitchFamily="2" charset="-52"/>
              </a:rPr>
              <a:t>поэтапность</a:t>
            </a:r>
            <a:r>
              <a:rPr lang="ru-RU" sz="3200" b="0" i="0" dirty="0">
                <a:solidFill>
                  <a:schemeClr val="tx1"/>
                </a:solidFill>
                <a:effectLst/>
                <a:latin typeface="Montserrat Light" panose="00000400000000000000" pitchFamily="2" charset="-52"/>
              </a:rPr>
              <a:t> и регулярность. Специалисты настоятельно рекомендуют с целью предотвращения заболеваний зубов у животного следовать ряду правил:</a:t>
            </a:r>
          </a:p>
          <a:p>
            <a:pPr algn="l">
              <a:buFont typeface="Arial" panose="020B0604020202020204" pitchFamily="34" charset="0"/>
              <a:buChar char="•"/>
            </a:pPr>
            <a:r>
              <a:rPr lang="ru-RU" sz="3200" b="1" i="0" u="none" strike="noStrike" dirty="0">
                <a:solidFill>
                  <a:schemeClr val="tx1"/>
                </a:solidFill>
                <a:effectLst/>
                <a:latin typeface="Montserrat Light" panose="00000400000000000000" pitchFamily="2" charset="-52"/>
              </a:rPr>
              <a:t>Регулярно проводить гигиенические процедуры в области ротовой полости животного. </a:t>
            </a:r>
            <a:r>
              <a:rPr lang="ru-RU" sz="3200" b="0" i="0" dirty="0">
                <a:solidFill>
                  <a:schemeClr val="tx1"/>
                </a:solidFill>
                <a:effectLst/>
                <a:latin typeface="Montserrat Light" panose="00000400000000000000" pitchFamily="2" charset="-52"/>
              </a:rPr>
              <a:t>Сюда входит постоянная чистка поверхности зубов от остатков пищи и для удаления налета. Проводить манипуляцию необходимо с помощью специальных зубных паст и щеток, предназначенных для животных. Можно для профилактики образования налета и воспалений, давать питомцу жевательные палочки, обладающие очищающими свойствами.</a:t>
            </a:r>
          </a:p>
          <a:p>
            <a:pPr algn="l">
              <a:buFont typeface="Arial" panose="020B0604020202020204" pitchFamily="34" charset="0"/>
              <a:buChar char="•"/>
            </a:pPr>
            <a:r>
              <a:rPr lang="ru-RU" sz="3200" b="0" i="0" dirty="0">
                <a:solidFill>
                  <a:schemeClr val="tx1"/>
                </a:solidFill>
                <a:effectLst/>
                <a:latin typeface="Montserrat Light" panose="00000400000000000000" pitchFamily="2" charset="-52"/>
              </a:rPr>
              <a:t>Включать в рацион четвероного друга продукты, которые необходимо разгрызать или тщательно пережевывать. Собаки – хищники и от природы им необходимо постоянно что-то грызть, тренируя свой мощный челюстной аппарат. Без необходимой нагрузки челюсти слабеют, зубы становятся шаткими, что приводит к воспалению и другим проблемам.</a:t>
            </a:r>
          </a:p>
          <a:p>
            <a:pPr algn="l">
              <a:buFont typeface="Arial" panose="020B0604020202020204" pitchFamily="34" charset="0"/>
              <a:buChar char="•"/>
            </a:pPr>
            <a:r>
              <a:rPr lang="ru-RU" sz="3200" b="1" i="0" u="none" strike="noStrike" dirty="0">
                <a:solidFill>
                  <a:schemeClr val="tx1"/>
                </a:solidFill>
                <a:effectLst/>
                <a:latin typeface="Montserrat Light" panose="00000400000000000000" pitchFamily="2" charset="-52"/>
              </a:rPr>
              <a:t>Посещать ветеринарного врача с профилактической целью</a:t>
            </a:r>
            <a:r>
              <a:rPr lang="ru-RU" sz="3200" b="0" i="0" dirty="0">
                <a:solidFill>
                  <a:schemeClr val="tx1"/>
                </a:solidFill>
                <a:effectLst/>
                <a:latin typeface="Montserrat Light" panose="00000400000000000000" pitchFamily="2" charset="-52"/>
              </a:rPr>
              <a:t>, а не только тогда, когда животному стало плохо. Если животное имеет склонность к образованию зубного камня, необходимо регулярно проводить чистку, чтобы не допустить развития осложнений.</a:t>
            </a:r>
          </a:p>
          <a:p>
            <a:pPr algn="l">
              <a:buFont typeface="Arial" panose="020B0604020202020204" pitchFamily="34" charset="0"/>
              <a:buChar char="•"/>
            </a:pPr>
            <a:r>
              <a:rPr lang="ru-RU" sz="3200" b="0" i="0" dirty="0">
                <a:solidFill>
                  <a:schemeClr val="tx1"/>
                </a:solidFill>
                <a:effectLst/>
                <a:latin typeface="Montserrat Light" panose="00000400000000000000" pitchFamily="2" charset="-52"/>
              </a:rPr>
              <a:t>Не давать животному пищу, которая для него не предназначена. Сюда входят жирные и сладкие блюда, а также мучное.</a:t>
            </a:r>
          </a:p>
          <a:p>
            <a:pPr algn="just">
              <a:buFont typeface="Arial" panose="020B0604020202020204" pitchFamily="34" charset="0"/>
              <a:buChar char="•"/>
            </a:pPr>
            <a:endParaRPr lang="ru-RU" sz="4000" b="0" i="0" dirty="0">
              <a:solidFill>
                <a:srgbClr val="666666"/>
              </a:solidFill>
              <a:effectLst/>
              <a:latin typeface="Montserrat Light" panose="00000400000000000000" pitchFamily="2" charset="-52"/>
            </a:endParaRPr>
          </a:p>
        </p:txBody>
      </p:sp>
      <p:sp>
        <p:nvSpPr>
          <p:cNvPr id="321" name="Circle"/>
          <p:cNvSpPr/>
          <p:nvPr/>
        </p:nvSpPr>
        <p:spPr>
          <a:xfrm>
            <a:off x="841038" y="-16667152"/>
            <a:ext cx="47050304" cy="47050304"/>
          </a:xfrm>
          <a:prstGeom prst="ellipse">
            <a:avLst/>
          </a:prstGeom>
          <a:ln w="25400">
            <a:solidFill>
              <a:schemeClr val="tx2">
                <a:alpha val="50000"/>
              </a:schemeClr>
            </a:solidFill>
            <a:miter lim="400000"/>
          </a:ln>
        </p:spPr>
        <p:txBody>
          <a:bodyPr tIns="91439" bIns="91439" anchor="ctr"/>
          <a:lstStyle/>
          <a:p>
            <a:endParaRPr/>
          </a:p>
        </p:txBody>
      </p:sp>
    </p:spTree>
    <p:extLst>
      <p:ext uri="{BB962C8B-B14F-4D97-AF65-F5344CB8AC3E}">
        <p14:creationId xmlns:p14="http://schemas.microsoft.com/office/powerpoint/2010/main" val="1186322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Section Name"/>
          <p:cNvSpPr txBox="1"/>
          <p:nvPr/>
        </p:nvSpPr>
        <p:spPr>
          <a:xfrm>
            <a:off x="13579177" y="3855616"/>
            <a:ext cx="8738494" cy="2031323"/>
          </a:xfrm>
          <a:prstGeom prst="rect">
            <a:avLst/>
          </a:prstGeom>
          <a:ln w="254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tIns="91439" bIns="91439">
            <a:spAutoFit/>
          </a:bodyPr>
          <a:lstStyle>
            <a:lvl1pPr>
              <a:defRPr sz="12000">
                <a:latin typeface="Montserrat Medium"/>
                <a:ea typeface="Montserrat Medium"/>
                <a:cs typeface="Montserrat Medium"/>
                <a:sym typeface="Montserrat Medium"/>
              </a:defRPr>
            </a:lvl1pPr>
          </a:lstStyle>
          <a:p>
            <a:r>
              <a:rPr lang="ru-RU" dirty="0">
                <a:solidFill>
                  <a:schemeClr val="tx1"/>
                </a:solidFill>
              </a:rPr>
              <a:t>Зубы это</a:t>
            </a:r>
            <a:endParaRPr dirty="0">
              <a:solidFill>
                <a:schemeClr val="tx1"/>
              </a:solidFill>
            </a:endParaRPr>
          </a:p>
        </p:txBody>
      </p:sp>
      <p:sp>
        <p:nvSpPr>
          <p:cNvPr id="141" name="Lorem ipsum dolor sit amet, consectetur adipiscing elit, sed do eiusmod tempor incididunt ut labore et dolore"/>
          <p:cNvSpPr txBox="1"/>
          <p:nvPr/>
        </p:nvSpPr>
        <p:spPr>
          <a:xfrm>
            <a:off x="6891453" y="6350169"/>
            <a:ext cx="15187961" cy="3262430"/>
          </a:xfrm>
          <a:prstGeom prst="rect">
            <a:avLst/>
          </a:prstGeom>
          <a:ln w="254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tIns="91439" bIns="91439">
            <a:spAutoFit/>
          </a:bodyPr>
          <a:lstStyle>
            <a:lvl1pPr defTabSz="914400">
              <a:defRPr>
                <a:solidFill>
                  <a:srgbClr val="A7A7A7"/>
                </a:solidFill>
                <a:latin typeface="Montserrat Regular"/>
                <a:ea typeface="Montserrat Regular"/>
                <a:cs typeface="Montserrat Regular"/>
                <a:sym typeface="Montserrat Regular"/>
              </a:defRPr>
            </a:lvl1pPr>
          </a:lstStyle>
          <a:p>
            <a:pPr marL="0" indent="0" algn="just">
              <a:buNone/>
            </a:pPr>
            <a:r>
              <a:rPr lang="ru-RU" sz="4000" dirty="0">
                <a:solidFill>
                  <a:schemeClr val="tx1"/>
                </a:solidFill>
                <a:effectLst>
                  <a:outerShdw blurRad="38100" dist="38100" dir="2700000" algn="tl">
                    <a:srgbClr val="000000">
                      <a:alpha val="43137"/>
                    </a:srgbClr>
                  </a:outerShdw>
                </a:effectLst>
                <a:latin typeface="Montserrat Light" panose="00000400000000000000" pitchFamily="2" charset="-52"/>
              </a:rPr>
              <a:t>Зубы — прочные органы ротовой полости, служащие для захвата и удержания корма, его откусывания, раздробления и измельчения, а также защиты и нападения. </a:t>
            </a:r>
          </a:p>
          <a:p>
            <a:pPr marL="0" indent="0" algn="just">
              <a:buNone/>
            </a:pPr>
            <a:r>
              <a:rPr lang="ru-RU" sz="4000" dirty="0">
                <a:solidFill>
                  <a:schemeClr val="tx1"/>
                </a:solidFill>
                <a:effectLst>
                  <a:outerShdw blurRad="38100" dist="38100" dir="2700000" algn="tl">
                    <a:srgbClr val="000000">
                      <a:alpha val="43137"/>
                    </a:srgbClr>
                  </a:outerShdw>
                </a:effectLst>
                <a:latin typeface="Montserrat Light" panose="00000400000000000000" pitchFamily="2" charset="-52"/>
              </a:rPr>
              <a:t>Зуб состоит из дентина, эмали и цемента.</a:t>
            </a:r>
          </a:p>
        </p:txBody>
      </p:sp>
      <p:sp>
        <p:nvSpPr>
          <p:cNvPr id="142" name="Circle"/>
          <p:cNvSpPr/>
          <p:nvPr/>
        </p:nvSpPr>
        <p:spPr>
          <a:xfrm>
            <a:off x="-5673676" y="-7375476"/>
            <a:ext cx="28466952" cy="28466952"/>
          </a:xfrm>
          <a:prstGeom prst="ellipse">
            <a:avLst/>
          </a:prstGeom>
          <a:ln w="25400">
            <a:solidFill>
              <a:srgbClr val="A7A7A7">
                <a:alpha val="50000"/>
              </a:srgbClr>
            </a:solidFill>
            <a:miter lim="400000"/>
          </a:ln>
        </p:spPr>
        <p:txBody>
          <a:bodyPr tIns="91439" bIns="91439" anchor="ctr"/>
          <a:lstStyle/>
          <a:p>
            <a:endParaRPr dirty="0"/>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89CEDB1-D373-A6AF-15EB-11F9894FB555}"/>
              </a:ext>
            </a:extLst>
          </p:cNvPr>
          <p:cNvSpPr txBox="1"/>
          <p:nvPr/>
        </p:nvSpPr>
        <p:spPr>
          <a:xfrm>
            <a:off x="8871062" y="4423210"/>
            <a:ext cx="8113835" cy="2492988"/>
          </a:xfrm>
          <a:prstGeom prst="rect">
            <a:avLst/>
          </a:prstGeom>
          <a:noFill/>
          <a:ln w="254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91439" rIns="91439" bIns="91439" numCol="1" spcCol="38100" rtlCol="0" anchor="t">
            <a:spAutoFit/>
          </a:bodyPr>
          <a:lstStyle/>
          <a:p>
            <a:pPr marL="0" marR="0" indent="0" algn="l" defTabSz="1828800" rtl="0" fontAlgn="auto" latinLnBrk="0" hangingPunct="0">
              <a:lnSpc>
                <a:spcPct val="100000"/>
              </a:lnSpc>
              <a:spcBef>
                <a:spcPts val="0"/>
              </a:spcBef>
              <a:spcAft>
                <a:spcPts val="0"/>
              </a:spcAft>
              <a:buClrTx/>
              <a:buSzTx/>
              <a:buFontTx/>
              <a:buNone/>
              <a:tabLst/>
            </a:pPr>
            <a:r>
              <a:rPr kumimoji="0" lang="ru-RU" sz="15000" i="0" u="none" strike="noStrike" cap="none" spc="0" normalizeH="0" baseline="0" dirty="0">
                <a:ln>
                  <a:noFill/>
                </a:ln>
                <a:solidFill>
                  <a:srgbClr val="000000"/>
                </a:solidFill>
                <a:effectLst/>
                <a:uFillTx/>
                <a:latin typeface="Montserrat Medium" panose="00000600000000000000" pitchFamily="2" charset="-52"/>
                <a:sym typeface="Calibri"/>
              </a:rPr>
              <a:t>Кариес</a:t>
            </a:r>
            <a:r>
              <a:rPr kumimoji="0" lang="ru-RU" sz="3600" i="0" u="none" strike="noStrike" cap="none" spc="0" normalizeH="0" baseline="0" dirty="0">
                <a:ln>
                  <a:noFill/>
                </a:ln>
                <a:solidFill>
                  <a:srgbClr val="000000"/>
                </a:solidFill>
                <a:effectLst/>
                <a:uFillTx/>
                <a:latin typeface="+mj-lt"/>
                <a:ea typeface="+mj-ea"/>
                <a:cs typeface="+mj-cs"/>
                <a:sym typeface="Calibri"/>
              </a:rPr>
              <a:t> </a:t>
            </a:r>
          </a:p>
        </p:txBody>
      </p:sp>
    </p:spTree>
    <p:extLst>
      <p:ext uri="{BB962C8B-B14F-4D97-AF65-F5344CB8AC3E}">
        <p14:creationId xmlns:p14="http://schemas.microsoft.com/office/powerpoint/2010/main" val="4255498098"/>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This is slide with bullets"/>
          <p:cNvSpPr txBox="1"/>
          <p:nvPr/>
        </p:nvSpPr>
        <p:spPr>
          <a:xfrm>
            <a:off x="4157573" y="2801373"/>
            <a:ext cx="13930214" cy="1414781"/>
          </a:xfrm>
          <a:prstGeom prst="rect">
            <a:avLst/>
          </a:prstGeom>
          <a:ln w="254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tIns="91439" bIns="91439">
            <a:spAutoFit/>
          </a:bodyPr>
          <a:lstStyle>
            <a:lvl1pPr>
              <a:defRPr sz="8000">
                <a:latin typeface="Montserrat Medium"/>
                <a:ea typeface="Montserrat Medium"/>
                <a:cs typeface="Montserrat Medium"/>
                <a:sym typeface="Montserrat Medium"/>
              </a:defRPr>
            </a:lvl1pPr>
          </a:lstStyle>
          <a:p>
            <a:r>
              <a:rPr lang="ru-RU" dirty="0">
                <a:solidFill>
                  <a:schemeClr val="tx1"/>
                </a:solidFill>
              </a:rPr>
              <a:t>Кариес это :</a:t>
            </a:r>
            <a:endParaRPr dirty="0">
              <a:solidFill>
                <a:schemeClr val="tx1"/>
              </a:solidFill>
            </a:endParaRPr>
          </a:p>
        </p:txBody>
      </p:sp>
      <p:sp>
        <p:nvSpPr>
          <p:cNvPr id="147" name="Lorem ipsum dolor sit amet, consectetur adipiscing elit, sed do eiusmod tempor incididunt ut labore et dolore…"/>
          <p:cNvSpPr txBox="1"/>
          <p:nvPr/>
        </p:nvSpPr>
        <p:spPr>
          <a:xfrm>
            <a:off x="5867533" y="5596985"/>
            <a:ext cx="12648934" cy="6709527"/>
          </a:xfrm>
          <a:prstGeom prst="rect">
            <a:avLst/>
          </a:prstGeom>
          <a:ln w="254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tIns="91439" bIns="91439">
            <a:spAutoFit/>
          </a:bodyPr>
          <a:lstStyle/>
          <a:p>
            <a:pPr algn="l">
              <a:buFont typeface="Arial" panose="020B0604020202020204" pitchFamily="34" charset="0"/>
              <a:buChar char="•"/>
            </a:pPr>
            <a:r>
              <a:rPr lang="ru-RU" sz="4800" i="0" dirty="0">
                <a:solidFill>
                  <a:srgbClr val="202124"/>
                </a:solidFill>
                <a:effectLst/>
                <a:latin typeface="Montserrat Light" panose="00000400000000000000" pitchFamily="2" charset="-52"/>
              </a:rPr>
              <a:t>Кариесом называют заболевание, при котором происходит разрушение зубной эмали и дентина, в </a:t>
            </a:r>
            <a:r>
              <a:rPr lang="ru-RU" sz="4800" i="0" dirty="0" err="1">
                <a:solidFill>
                  <a:srgbClr val="202124"/>
                </a:solidFill>
                <a:effectLst/>
                <a:latin typeface="Montserrat Light" panose="00000400000000000000" pitchFamily="2" charset="-52"/>
              </a:rPr>
              <a:t>коронковой</a:t>
            </a:r>
            <a:r>
              <a:rPr lang="ru-RU" sz="4800" i="0" dirty="0">
                <a:solidFill>
                  <a:srgbClr val="202124"/>
                </a:solidFill>
                <a:effectLst/>
                <a:latin typeface="Montserrat Light" panose="00000400000000000000" pitchFamily="2" charset="-52"/>
              </a:rPr>
              <a:t> части образуется полость. При отсутствии лечения кариес у собак может привести к развитию пародонтоза, пульпита и периодонтита, а также к потере зуба</a:t>
            </a:r>
            <a:r>
              <a:rPr lang="ru-RU" i="0" dirty="0">
                <a:solidFill>
                  <a:srgbClr val="202124"/>
                </a:solidFill>
                <a:effectLst/>
                <a:latin typeface="Montserrat Light" panose="00000400000000000000" pitchFamily="2" charset="-52"/>
              </a:rPr>
              <a:t>.</a:t>
            </a:r>
          </a:p>
          <a:p>
            <a:pPr algn="l">
              <a:buFont typeface="Arial" panose="020B0604020202020204" pitchFamily="34" charset="0"/>
              <a:buChar char="•"/>
            </a:pPr>
            <a:endParaRPr sz="4000" dirty="0">
              <a:solidFill>
                <a:schemeClr val="tx2"/>
              </a:solidFill>
              <a:latin typeface="Montserrat Light" panose="00000400000000000000" pitchFamily="2" charset="-5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 name="Shape"/>
          <p:cNvSpPr/>
          <p:nvPr/>
        </p:nvSpPr>
        <p:spPr>
          <a:xfrm>
            <a:off x="0" y="-25400"/>
            <a:ext cx="14875669" cy="1376680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0"/>
                </a:lnTo>
                <a:lnTo>
                  <a:pt x="0" y="0"/>
                </a:lnTo>
                <a:close/>
                <a:moveTo>
                  <a:pt x="10364" y="2021"/>
                </a:moveTo>
                <a:cubicBezTo>
                  <a:pt x="12443" y="2021"/>
                  <a:pt x="14522" y="2878"/>
                  <a:pt x="16109" y="4592"/>
                </a:cubicBezTo>
                <a:cubicBezTo>
                  <a:pt x="19281" y="8021"/>
                  <a:pt x="19281" y="13579"/>
                  <a:pt x="16109" y="17008"/>
                </a:cubicBezTo>
                <a:cubicBezTo>
                  <a:pt x="12936" y="20436"/>
                  <a:pt x="7792" y="20436"/>
                  <a:pt x="4619" y="17008"/>
                </a:cubicBezTo>
                <a:cubicBezTo>
                  <a:pt x="1446" y="13579"/>
                  <a:pt x="1446" y="8021"/>
                  <a:pt x="4619" y="4592"/>
                </a:cubicBezTo>
                <a:cubicBezTo>
                  <a:pt x="6205" y="2878"/>
                  <a:pt x="8285" y="2021"/>
                  <a:pt x="10364" y="2021"/>
                </a:cubicBezTo>
                <a:close/>
                <a:moveTo>
                  <a:pt x="10364" y="4904"/>
                </a:moveTo>
                <a:cubicBezTo>
                  <a:pt x="8967" y="4904"/>
                  <a:pt x="7571" y="5479"/>
                  <a:pt x="6505" y="6630"/>
                </a:cubicBezTo>
                <a:cubicBezTo>
                  <a:pt x="4374" y="8933"/>
                  <a:pt x="4374" y="12667"/>
                  <a:pt x="6505" y="14970"/>
                </a:cubicBezTo>
                <a:cubicBezTo>
                  <a:pt x="8636" y="17272"/>
                  <a:pt x="12091" y="17272"/>
                  <a:pt x="14223" y="14970"/>
                </a:cubicBezTo>
                <a:cubicBezTo>
                  <a:pt x="16354" y="12667"/>
                  <a:pt x="16354" y="8933"/>
                  <a:pt x="14223" y="6630"/>
                </a:cubicBezTo>
                <a:cubicBezTo>
                  <a:pt x="13157" y="5479"/>
                  <a:pt x="11760" y="4904"/>
                  <a:pt x="10364" y="4904"/>
                </a:cubicBezTo>
                <a:close/>
              </a:path>
            </a:pathLst>
          </a:custGeom>
          <a:solidFill>
            <a:srgbClr val="FFFFFF"/>
          </a:solidFill>
          <a:ln w="25400">
            <a:miter lim="400000"/>
          </a:ln>
        </p:spPr>
        <p:txBody>
          <a:bodyPr tIns="91439" bIns="91439" anchor="ctr"/>
          <a:lstStyle/>
          <a:p>
            <a:endParaRPr/>
          </a:p>
        </p:txBody>
      </p:sp>
      <p:sp>
        <p:nvSpPr>
          <p:cNvPr id="206" name="This is…"/>
          <p:cNvSpPr txBox="1"/>
          <p:nvPr/>
        </p:nvSpPr>
        <p:spPr>
          <a:xfrm>
            <a:off x="3455168" y="4716920"/>
            <a:ext cx="8736832" cy="2646876"/>
          </a:xfrm>
          <a:prstGeom prst="rect">
            <a:avLst/>
          </a:prstGeom>
          <a:ln w="254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tIns="91439" bIns="91439">
            <a:spAutoFit/>
          </a:bodyPr>
          <a:lstStyle/>
          <a:p>
            <a:pPr>
              <a:defRPr sz="8000">
                <a:latin typeface="Montserrat Medium"/>
                <a:ea typeface="Montserrat Medium"/>
                <a:cs typeface="Montserrat Medium"/>
                <a:sym typeface="Montserrat Medium"/>
              </a:defRPr>
            </a:pPr>
            <a:r>
              <a:rPr lang="ru-RU" dirty="0">
                <a:solidFill>
                  <a:schemeClr val="tx1"/>
                </a:solidFill>
              </a:rPr>
              <a:t>Причины</a:t>
            </a:r>
          </a:p>
          <a:p>
            <a:pPr>
              <a:defRPr sz="8000">
                <a:latin typeface="Montserrat Medium"/>
                <a:ea typeface="Montserrat Medium"/>
                <a:cs typeface="Montserrat Medium"/>
                <a:sym typeface="Montserrat Medium"/>
              </a:defRPr>
            </a:pPr>
            <a:r>
              <a:rPr lang="ru-RU" dirty="0">
                <a:solidFill>
                  <a:schemeClr val="tx1"/>
                </a:solidFill>
              </a:rPr>
              <a:t>возникновения</a:t>
            </a:r>
            <a:endParaRPr dirty="0">
              <a:solidFill>
                <a:schemeClr val="tx1"/>
              </a:solidFill>
            </a:endParaRPr>
          </a:p>
        </p:txBody>
      </p:sp>
      <p:sp>
        <p:nvSpPr>
          <p:cNvPr id="2" name="TextBox 1">
            <a:extLst>
              <a:ext uri="{FF2B5EF4-FFF2-40B4-BE49-F238E27FC236}">
                <a16:creationId xmlns:a16="http://schemas.microsoft.com/office/drawing/2014/main" id="{96A8E26F-F502-C95F-99BC-4A9E990E9624}"/>
              </a:ext>
            </a:extLst>
          </p:cNvPr>
          <p:cNvSpPr txBox="1"/>
          <p:nvPr/>
        </p:nvSpPr>
        <p:spPr>
          <a:xfrm>
            <a:off x="14274295" y="1187053"/>
            <a:ext cx="10284739" cy="12372616"/>
          </a:xfrm>
          <a:prstGeom prst="rect">
            <a:avLst/>
          </a:prstGeom>
          <a:noFill/>
          <a:ln w="254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91439" rIns="91439" bIns="91439" numCol="1" spcCol="38100" rtlCol="0" anchor="t">
            <a:spAutoFit/>
          </a:bodyPr>
          <a:lstStyle/>
          <a:p>
            <a:pPr algn="l"/>
            <a:r>
              <a:rPr lang="ru-RU" sz="3600" b="0" i="0" dirty="0">
                <a:solidFill>
                  <a:schemeClr val="tx1"/>
                </a:solidFill>
                <a:effectLst/>
                <a:latin typeface="Montserrat Light" panose="00000400000000000000" pitchFamily="2" charset="-52"/>
              </a:rPr>
              <a:t>Среди основных причин кариеса у собак выделяют:</a:t>
            </a:r>
          </a:p>
          <a:p>
            <a:pPr algn="l">
              <a:buFont typeface="Arial" panose="020B0604020202020204" pitchFamily="34" charset="0"/>
              <a:buChar char="•"/>
            </a:pPr>
            <a:r>
              <a:rPr lang="ru-RU" sz="3600" b="0" i="0" dirty="0">
                <a:solidFill>
                  <a:schemeClr val="tx1"/>
                </a:solidFill>
                <a:effectLst/>
                <a:latin typeface="Montserrat Light" panose="00000400000000000000" pitchFamily="2" charset="-52"/>
              </a:rPr>
              <a:t>избыток углеводной пищи, нарушающий кислотно-щелочной баланс в пасти;</a:t>
            </a:r>
          </a:p>
          <a:p>
            <a:pPr algn="l">
              <a:buFont typeface="Arial" panose="020B0604020202020204" pitchFamily="34" charset="0"/>
              <a:buChar char="•"/>
            </a:pPr>
            <a:r>
              <a:rPr lang="ru-RU" sz="3600" b="0" i="0" dirty="0">
                <a:solidFill>
                  <a:schemeClr val="tx1"/>
                </a:solidFill>
                <a:effectLst/>
                <a:latin typeface="Montserrat Light" panose="00000400000000000000" pitchFamily="2" charset="-52"/>
              </a:rPr>
              <a:t>несбалансированный рацион, некачественное питание;</a:t>
            </a:r>
          </a:p>
          <a:p>
            <a:pPr algn="l">
              <a:buFont typeface="Arial" panose="020B0604020202020204" pitchFamily="34" charset="0"/>
              <a:buChar char="•"/>
            </a:pPr>
            <a:r>
              <a:rPr lang="ru-RU" sz="3600" b="0" i="0" dirty="0">
                <a:solidFill>
                  <a:schemeClr val="tx1"/>
                </a:solidFill>
                <a:effectLst/>
                <a:latin typeface="Montserrat Light" panose="00000400000000000000" pitchFamily="2" charset="-52"/>
              </a:rPr>
              <a:t>нехватка протеинов, а также витаминов и минеральных веществ — фтора, йода, марганца, цинка, меди;</a:t>
            </a:r>
          </a:p>
          <a:p>
            <a:pPr algn="l">
              <a:buFont typeface="Arial" panose="020B0604020202020204" pitchFamily="34" charset="0"/>
              <a:buChar char="•"/>
            </a:pPr>
            <a:r>
              <a:rPr lang="ru-RU" sz="3600" b="0" i="0" dirty="0">
                <a:solidFill>
                  <a:schemeClr val="tx1"/>
                </a:solidFill>
                <a:effectLst/>
                <a:latin typeface="Montserrat Light" panose="00000400000000000000" pitchFamily="2" charset="-52"/>
              </a:rPr>
              <a:t>нарушение обменных процессов, изменение химического состава слюны, снижение иммунитета;</a:t>
            </a:r>
          </a:p>
          <a:p>
            <a:pPr algn="l">
              <a:buFont typeface="Arial" panose="020B0604020202020204" pitchFamily="34" charset="0"/>
              <a:buChar char="•"/>
            </a:pPr>
            <a:r>
              <a:rPr lang="ru-RU" sz="3600" b="0" i="0" dirty="0">
                <a:solidFill>
                  <a:schemeClr val="tx1"/>
                </a:solidFill>
                <a:effectLst/>
                <a:latin typeface="Montserrat Light" panose="00000400000000000000" pitchFamily="2" charset="-52"/>
              </a:rPr>
              <a:t>повреждение эмали в результате перенесенной инфекции или интенсивного лечения, неудачного удаления зубного камня или механических травм зубов;</a:t>
            </a:r>
          </a:p>
          <a:p>
            <a:pPr algn="l">
              <a:buFont typeface="Arial" panose="020B0604020202020204" pitchFamily="34" charset="0"/>
              <a:buChar char="•"/>
            </a:pPr>
            <a:r>
              <a:rPr lang="ru-RU" sz="3600" b="0" i="0" dirty="0">
                <a:solidFill>
                  <a:schemeClr val="tx1"/>
                </a:solidFill>
                <a:effectLst/>
                <a:latin typeface="Montserrat Light" panose="00000400000000000000" pitchFamily="2" charset="-52"/>
              </a:rPr>
              <a:t>нарушение прикуса, заболевания желудочно-кишечного тракта;</a:t>
            </a:r>
          </a:p>
          <a:p>
            <a:pPr algn="l">
              <a:buFont typeface="Arial" panose="020B0604020202020204" pitchFamily="34" charset="0"/>
              <a:buChar char="•"/>
            </a:pPr>
            <a:r>
              <a:rPr lang="ru-RU" sz="3600" b="0" i="0" dirty="0">
                <a:solidFill>
                  <a:schemeClr val="tx1"/>
                </a:solidFill>
                <a:effectLst/>
                <a:latin typeface="Montserrat Light" panose="00000400000000000000" pitchFamily="2" charset="-52"/>
              </a:rPr>
              <a:t>возрастные изменения и плохая гигиена полости рта.</a:t>
            </a:r>
          </a:p>
          <a:p>
            <a:pPr marL="0" marR="0" indent="0" algn="l" defTabSz="1828800" rtl="0" fontAlgn="auto" latinLnBrk="0" hangingPunct="0">
              <a:lnSpc>
                <a:spcPct val="100000"/>
              </a:lnSpc>
              <a:spcBef>
                <a:spcPts val="0"/>
              </a:spcBef>
              <a:spcAft>
                <a:spcPts val="0"/>
              </a:spcAft>
              <a:buClrTx/>
              <a:buSzTx/>
              <a:buFontTx/>
              <a:buNone/>
              <a:tabLst/>
            </a:pPr>
            <a:endParaRPr kumimoji="0" lang="ru-RU" sz="3600" b="0" i="0" u="none" strike="noStrike" cap="none" spc="0" normalizeH="0" baseline="0" dirty="0">
              <a:ln>
                <a:noFill/>
              </a:ln>
              <a:solidFill>
                <a:srgbClr val="000000"/>
              </a:solidFill>
              <a:effectLst/>
              <a:uFillTx/>
              <a:latin typeface="+mj-lt"/>
              <a:ea typeface="+mj-ea"/>
              <a:cs typeface="+mj-cs"/>
              <a:sym typeface="Calibri"/>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About company"/>
          <p:cNvSpPr txBox="1"/>
          <p:nvPr/>
        </p:nvSpPr>
        <p:spPr>
          <a:xfrm>
            <a:off x="2640858" y="827082"/>
            <a:ext cx="11999318" cy="1538881"/>
          </a:xfrm>
          <a:prstGeom prst="rect">
            <a:avLst/>
          </a:prstGeom>
          <a:ln w="254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tIns="91439" bIns="91439">
            <a:spAutoFit/>
          </a:bodyPr>
          <a:lstStyle>
            <a:lvl1pPr algn="r">
              <a:defRPr sz="12000">
                <a:latin typeface="Montserrat Medium"/>
                <a:ea typeface="Montserrat Medium"/>
                <a:cs typeface="Montserrat Medium"/>
                <a:sym typeface="Montserrat Medium"/>
              </a:defRPr>
            </a:lvl1pPr>
          </a:lstStyle>
          <a:p>
            <a:r>
              <a:rPr lang="ru-RU" sz="8800" dirty="0">
                <a:solidFill>
                  <a:schemeClr val="tx1"/>
                </a:solidFill>
              </a:rPr>
              <a:t>Симптомы</a:t>
            </a:r>
            <a:endParaRPr sz="8800" dirty="0">
              <a:solidFill>
                <a:schemeClr val="tx1"/>
              </a:solidFill>
            </a:endParaRPr>
          </a:p>
        </p:txBody>
      </p:sp>
      <p:sp>
        <p:nvSpPr>
          <p:cNvPr id="11" name="TextBox 10">
            <a:extLst>
              <a:ext uri="{FF2B5EF4-FFF2-40B4-BE49-F238E27FC236}">
                <a16:creationId xmlns:a16="http://schemas.microsoft.com/office/drawing/2014/main" id="{B1D7B113-3C0A-FB64-9D80-BA0DDC9AF33D}"/>
              </a:ext>
            </a:extLst>
          </p:cNvPr>
          <p:cNvSpPr txBox="1"/>
          <p:nvPr/>
        </p:nvSpPr>
        <p:spPr>
          <a:xfrm>
            <a:off x="496389" y="3097483"/>
            <a:ext cx="22180731" cy="9110184"/>
          </a:xfrm>
          <a:prstGeom prst="rect">
            <a:avLst/>
          </a:prstGeom>
          <a:noFill/>
          <a:ln w="254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91439" rIns="91439" bIns="91439" numCol="1" spcCol="38100" rtlCol="0" anchor="t">
            <a:spAutoFit/>
          </a:bodyPr>
          <a:lstStyle/>
          <a:p>
            <a:pPr algn="l"/>
            <a:r>
              <a:rPr lang="ru-RU" sz="3200" b="0" i="0" dirty="0">
                <a:solidFill>
                  <a:schemeClr val="tx1"/>
                </a:solidFill>
                <a:effectLst/>
                <a:latin typeface="Montserrat Light" panose="00000400000000000000" pitchFamily="2" charset="-52"/>
              </a:rPr>
              <a:t>На ранней стадии кариес практически никак себя не проявляет. По мере прогрессирования признаки заболевания становятся более явными. Можно наблюдать:</a:t>
            </a:r>
          </a:p>
          <a:p>
            <a:pPr algn="l">
              <a:buFont typeface="Arial" panose="020B0604020202020204" pitchFamily="34" charset="0"/>
              <a:buChar char="•"/>
            </a:pPr>
            <a:r>
              <a:rPr lang="ru-RU" sz="3200" b="0" i="0" dirty="0">
                <a:solidFill>
                  <a:schemeClr val="tx1"/>
                </a:solidFill>
                <a:effectLst/>
                <a:latin typeface="Montserrat Light" panose="00000400000000000000" pitchFamily="2" charset="-52"/>
              </a:rPr>
              <a:t>неприятный запах из пасти и повышенное слюноотделение;</a:t>
            </a:r>
          </a:p>
          <a:p>
            <a:pPr algn="l">
              <a:buFont typeface="Arial" panose="020B0604020202020204" pitchFamily="34" charset="0"/>
              <a:buChar char="•"/>
            </a:pPr>
            <a:r>
              <a:rPr lang="ru-RU" sz="3200" b="0" i="0" dirty="0">
                <a:solidFill>
                  <a:schemeClr val="tx1"/>
                </a:solidFill>
                <a:effectLst/>
                <a:latin typeface="Montserrat Light" panose="00000400000000000000" pitchFamily="2" charset="-52"/>
              </a:rPr>
              <a:t>изменение оттенка одного или нескольких зубов, появление темных пятен на эмали;</a:t>
            </a:r>
          </a:p>
          <a:p>
            <a:pPr algn="l">
              <a:buFont typeface="Arial" panose="020B0604020202020204" pitchFamily="34" charset="0"/>
              <a:buChar char="•"/>
            </a:pPr>
            <a:r>
              <a:rPr lang="ru-RU" sz="3200" b="0" i="0" dirty="0">
                <a:solidFill>
                  <a:schemeClr val="tx1"/>
                </a:solidFill>
                <a:effectLst/>
                <a:latin typeface="Montserrat Light" panose="00000400000000000000" pitchFamily="2" charset="-52"/>
              </a:rPr>
              <a:t>потеря аппетита, отказ от твердой пищи;</a:t>
            </a:r>
          </a:p>
          <a:p>
            <a:pPr algn="l">
              <a:buFont typeface="Arial" panose="020B0604020202020204" pitchFamily="34" charset="0"/>
              <a:buChar char="•"/>
            </a:pPr>
            <a:r>
              <a:rPr lang="ru-RU" sz="3200" b="0" i="0" dirty="0">
                <a:solidFill>
                  <a:schemeClr val="tx1"/>
                </a:solidFill>
                <a:effectLst/>
                <a:latin typeface="Montserrat Light" panose="00000400000000000000" pitchFamily="2" charset="-52"/>
              </a:rPr>
              <a:t>покраснение и припухлости десен, болезненность при надавливании;</a:t>
            </a:r>
          </a:p>
          <a:p>
            <a:pPr algn="l">
              <a:buFont typeface="Arial" panose="020B0604020202020204" pitchFamily="34" charset="0"/>
              <a:buChar char="•"/>
            </a:pPr>
            <a:r>
              <a:rPr lang="ru-RU" sz="3200" b="0" i="0" dirty="0">
                <a:solidFill>
                  <a:schemeClr val="tx1"/>
                </a:solidFill>
                <a:effectLst/>
                <a:latin typeface="Montserrat Light" panose="00000400000000000000" pitchFamily="2" charset="-52"/>
              </a:rPr>
              <a:t>отверстия, в которых скапливаются остатки пищи.</a:t>
            </a:r>
          </a:p>
          <a:p>
            <a:pPr algn="l"/>
            <a:r>
              <a:rPr lang="ru-RU" sz="3200" b="0" i="0" dirty="0">
                <a:solidFill>
                  <a:schemeClr val="tx1"/>
                </a:solidFill>
                <a:effectLst/>
                <a:latin typeface="Montserrat Light" panose="00000400000000000000" pitchFamily="2" charset="-52"/>
              </a:rPr>
              <a:t>В особо запущенных ситуациях кариеса у собак может наблюдаться расшатывание зуба.</a:t>
            </a:r>
          </a:p>
          <a:p>
            <a:pPr algn="l"/>
            <a:r>
              <a:rPr lang="ru-RU" sz="3200" b="0" i="0" dirty="0">
                <a:solidFill>
                  <a:schemeClr val="tx1"/>
                </a:solidFill>
                <a:effectLst/>
                <a:latin typeface="Montserrat Light" panose="00000400000000000000" pitchFamily="2" charset="-52"/>
              </a:rPr>
              <a:t>Некоторые признаки видны невооруженным глазом. Так, можно заметить, что собаке стало трудно пережевывать пищу. При кариесе животное часто начинает грызть корм только одной стороной челюсти.</a:t>
            </a:r>
          </a:p>
          <a:p>
            <a:pPr algn="l"/>
            <a:r>
              <a:rPr lang="ru-RU" sz="3200" b="0" i="0" dirty="0">
                <a:solidFill>
                  <a:schemeClr val="tx1"/>
                </a:solidFill>
                <a:effectLst/>
                <a:latin typeface="Montserrat Light" panose="00000400000000000000" pitchFamily="2" charset="-52"/>
              </a:rPr>
              <a:t>При обнаружении какого-либо из перечисленных симптомов животное нужно показать ветеринарному врачу. В условиях клиники проще провести необходимую диагностику и поставить правильный диагноз.</a:t>
            </a:r>
          </a:p>
          <a:p>
            <a:pPr algn="l"/>
            <a:r>
              <a:rPr lang="ru-RU" sz="3200" b="0" i="0" dirty="0">
                <a:solidFill>
                  <a:schemeClr val="tx1"/>
                </a:solidFill>
                <a:effectLst/>
                <a:latin typeface="Montserrat Light" panose="00000400000000000000" pitchFamily="2" charset="-52"/>
              </a:rPr>
              <a:t>Как правило, ветеринары проводят визуальный осмотр, а также делают рентген, чтобы определить степень поражения зубных тканей. Иногда для такой диагностики и оценки используют специальные окрашивающие составы.</a:t>
            </a:r>
          </a:p>
          <a:p>
            <a:pPr marL="0" marR="0" indent="0" algn="l" defTabSz="1828800" rtl="0" fontAlgn="auto" latinLnBrk="0" hangingPunct="0">
              <a:lnSpc>
                <a:spcPct val="100000"/>
              </a:lnSpc>
              <a:spcBef>
                <a:spcPts val="0"/>
              </a:spcBef>
              <a:spcAft>
                <a:spcPts val="0"/>
              </a:spcAft>
              <a:buClrTx/>
              <a:buSzTx/>
              <a:buFontTx/>
              <a:buNone/>
              <a:tabLst/>
            </a:pPr>
            <a:endParaRPr kumimoji="0" lang="ru-RU" sz="3600" b="0" i="0" u="none" strike="noStrike" cap="none" spc="0" normalizeH="0" baseline="0" dirty="0">
              <a:ln>
                <a:noFill/>
              </a:ln>
              <a:solidFill>
                <a:srgbClr val="000000"/>
              </a:solidFill>
              <a:effectLst/>
              <a:uFillTx/>
              <a:latin typeface="+mj-lt"/>
              <a:ea typeface="+mj-ea"/>
              <a:cs typeface="+mj-cs"/>
              <a:sym typeface="Calibri"/>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 name="This is your first text slide"/>
          <p:cNvSpPr txBox="1"/>
          <p:nvPr/>
        </p:nvSpPr>
        <p:spPr>
          <a:xfrm>
            <a:off x="9068320" y="497933"/>
            <a:ext cx="11988205" cy="1292660"/>
          </a:xfrm>
          <a:prstGeom prst="rect">
            <a:avLst/>
          </a:prstGeom>
          <a:ln w="254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tIns="91439" bIns="91439">
            <a:spAutoFit/>
          </a:bodyPr>
          <a:lstStyle>
            <a:lvl1pPr>
              <a:defRPr sz="12000">
                <a:latin typeface="Montserrat Medium"/>
                <a:ea typeface="Montserrat Medium"/>
                <a:cs typeface="Montserrat Medium"/>
                <a:sym typeface="Montserrat Medium"/>
              </a:defRPr>
            </a:lvl1pPr>
          </a:lstStyle>
          <a:p>
            <a:r>
              <a:rPr lang="ru-RU" sz="7200" i="0" dirty="0">
                <a:solidFill>
                  <a:schemeClr val="tx1"/>
                </a:solidFill>
                <a:effectLst/>
                <a:latin typeface="Montserrat Medium" panose="00000600000000000000" pitchFamily="2" charset="-52"/>
              </a:rPr>
              <a:t>Виды кариеса</a:t>
            </a:r>
          </a:p>
        </p:txBody>
      </p:sp>
      <p:sp>
        <p:nvSpPr>
          <p:cNvPr id="319" name="Lorem ipsum dolor sit amet, enim consectetur adipiscing elit, sed do eiusmod tempor incididunt ut labore et dolore magna ad aliqua. Ut enim ad minim veniam, quis nostrud exercitation ullamco laboris nisi ut aliquip ex ea commodo consequat. Duis aute irur"/>
          <p:cNvSpPr txBox="1"/>
          <p:nvPr/>
        </p:nvSpPr>
        <p:spPr>
          <a:xfrm>
            <a:off x="3513340" y="2648296"/>
            <a:ext cx="16750318" cy="9541071"/>
          </a:xfrm>
          <a:prstGeom prst="rect">
            <a:avLst/>
          </a:prstGeom>
          <a:ln w="254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tIns="91439" bIns="91439">
            <a:spAutoFit/>
          </a:bodyPr>
          <a:lstStyle>
            <a:lvl1pPr defTabSz="914400">
              <a:defRPr>
                <a:solidFill>
                  <a:srgbClr val="A7A7A7"/>
                </a:solidFill>
                <a:latin typeface="Montserrat Regular"/>
                <a:ea typeface="Montserrat Regular"/>
                <a:cs typeface="Montserrat Regular"/>
                <a:sym typeface="Montserrat Regular"/>
              </a:defRPr>
            </a:lvl1pPr>
          </a:lstStyle>
          <a:p>
            <a:pPr algn="l"/>
            <a:r>
              <a:rPr lang="ru-RU" sz="3200" b="0" i="0" dirty="0">
                <a:solidFill>
                  <a:schemeClr val="tx1"/>
                </a:solidFill>
                <a:effectLst/>
                <a:latin typeface="Montserrat Light" panose="00000400000000000000" pitchFamily="2" charset="-52"/>
              </a:rPr>
              <a:t>Выделяют несколько стадий кариеса, в зависимости от того, насколько сильно поражен зуб. Здесь все почти как у людей.</a:t>
            </a:r>
          </a:p>
          <a:p>
            <a:pPr algn="l">
              <a:buFont typeface="+mj-lt"/>
              <a:buAutoNum type="arabicPeriod"/>
            </a:pPr>
            <a:r>
              <a:rPr lang="ru-RU" sz="3200" b="0" i="0" dirty="0">
                <a:solidFill>
                  <a:schemeClr val="tx1"/>
                </a:solidFill>
                <a:effectLst/>
                <a:latin typeface="Montserrat Light" panose="00000400000000000000" pitchFamily="2" charset="-52"/>
              </a:rPr>
              <a:t>Пятно. Область поражения зуба без признаков разрушения зубной ткани.</a:t>
            </a:r>
          </a:p>
          <a:p>
            <a:pPr algn="l">
              <a:buFont typeface="+mj-lt"/>
              <a:buAutoNum type="arabicPeriod"/>
            </a:pPr>
            <a:r>
              <a:rPr lang="ru-RU" sz="3200" b="0" i="0" dirty="0">
                <a:solidFill>
                  <a:schemeClr val="tx1"/>
                </a:solidFill>
                <a:effectLst/>
                <a:latin typeface="Montserrat Light" panose="00000400000000000000" pitchFamily="2" charset="-52"/>
              </a:rPr>
              <a:t>Начальный кариес. Появление пятна темного оттенка. Повреждение поверхностных слоев эмали.</a:t>
            </a:r>
          </a:p>
          <a:p>
            <a:pPr algn="l">
              <a:buFont typeface="+mj-lt"/>
              <a:buAutoNum type="arabicPeriod"/>
            </a:pPr>
            <a:r>
              <a:rPr lang="ru-RU" sz="3200" b="0" i="0" dirty="0">
                <a:solidFill>
                  <a:schemeClr val="tx1"/>
                </a:solidFill>
                <a:effectLst/>
                <a:latin typeface="Montserrat Light" panose="00000400000000000000" pitchFamily="2" charset="-52"/>
              </a:rPr>
              <a:t>Средний кариес. Разрушение дентина, расположенного под эмалью.</a:t>
            </a:r>
          </a:p>
          <a:p>
            <a:pPr algn="l">
              <a:buFont typeface="+mj-lt"/>
              <a:buAutoNum type="arabicPeriod"/>
            </a:pPr>
            <a:r>
              <a:rPr lang="ru-RU" sz="3200" b="0" i="0" dirty="0">
                <a:solidFill>
                  <a:schemeClr val="tx1"/>
                </a:solidFill>
                <a:effectLst/>
                <a:latin typeface="Montserrat Light" panose="00000400000000000000" pitchFamily="2" charset="-52"/>
              </a:rPr>
              <a:t>Глубокий кариес. Поражение всех тканей зуба, включая дентин. Кариозная полость разрастается практически до пульповой камеры. На этой стадии наблюдаются болевые ощущения, чувствительность к температурным и вкусовым раздражителям.</a:t>
            </a:r>
          </a:p>
          <a:p>
            <a:pPr algn="l"/>
            <a:r>
              <a:rPr lang="ru-RU" sz="3200" b="0" i="0" dirty="0">
                <a:solidFill>
                  <a:schemeClr val="tx1"/>
                </a:solidFill>
                <a:effectLst/>
                <a:latin typeface="Montserrat Light" panose="00000400000000000000" pitchFamily="2" charset="-52"/>
              </a:rPr>
              <a:t>Четвертая стадия кариеса может перетечь в пульпит и даже периодонтит, приносящие сильную боль, а также способные вызвать серьезные осложнения. Периодонтит локализуется в корне и чаще всего заканчивается удалением зуба.</a:t>
            </a:r>
          </a:p>
          <a:p>
            <a:pPr algn="l"/>
            <a:r>
              <a:rPr lang="ru-RU" sz="3200" b="0" i="0" dirty="0">
                <a:solidFill>
                  <a:schemeClr val="tx1"/>
                </a:solidFill>
                <a:effectLst/>
                <a:latin typeface="Montserrat Light" panose="00000400000000000000" pitchFamily="2" charset="-52"/>
              </a:rPr>
              <a:t>По локализации кариеса выделяют:</a:t>
            </a:r>
          </a:p>
          <a:p>
            <a:pPr algn="l">
              <a:buFont typeface="Arial" panose="020B0604020202020204" pitchFamily="34" charset="0"/>
              <a:buChar char="•"/>
            </a:pPr>
            <a:r>
              <a:rPr lang="ru-RU" sz="3200" b="0" i="0" dirty="0">
                <a:solidFill>
                  <a:schemeClr val="tx1"/>
                </a:solidFill>
                <a:effectLst/>
                <a:latin typeface="Montserrat Light" panose="00000400000000000000" pitchFamily="2" charset="-52"/>
              </a:rPr>
              <a:t>пришеечный — разрушение поражают область зуба около десневой линии;</a:t>
            </a:r>
          </a:p>
          <a:p>
            <a:pPr algn="l">
              <a:buFont typeface="Arial" panose="020B0604020202020204" pitchFamily="34" charset="0"/>
              <a:buChar char="•"/>
            </a:pPr>
            <a:r>
              <a:rPr lang="ru-RU" sz="3200" b="0" i="0" dirty="0">
                <a:solidFill>
                  <a:schemeClr val="tx1"/>
                </a:solidFill>
                <a:effectLst/>
                <a:latin typeface="Montserrat Light" panose="00000400000000000000" pitchFamily="2" charset="-52"/>
              </a:rPr>
              <a:t>межзубный — кариес располагается на стыке двух </a:t>
            </a:r>
            <a:r>
              <a:rPr lang="ru-RU" sz="3200" b="0" i="0" dirty="0" err="1">
                <a:solidFill>
                  <a:schemeClr val="tx1"/>
                </a:solidFill>
                <a:effectLst/>
                <a:latin typeface="Montserrat Light" panose="00000400000000000000" pitchFamily="2" charset="-52"/>
              </a:rPr>
              <a:t>коронковых</a:t>
            </a:r>
            <a:r>
              <a:rPr lang="ru-RU" sz="3200" b="0" i="0" dirty="0">
                <a:solidFill>
                  <a:schemeClr val="tx1"/>
                </a:solidFill>
                <a:effectLst/>
                <a:latin typeface="Montserrat Light" panose="00000400000000000000" pitchFamily="2" charset="-52"/>
              </a:rPr>
              <a:t> частей;</a:t>
            </a:r>
          </a:p>
          <a:p>
            <a:pPr algn="l">
              <a:buFont typeface="Arial" panose="020B0604020202020204" pitchFamily="34" charset="0"/>
              <a:buChar char="•"/>
            </a:pPr>
            <a:r>
              <a:rPr lang="ru-RU" sz="3200" b="0" i="0" dirty="0" err="1">
                <a:solidFill>
                  <a:schemeClr val="tx1"/>
                </a:solidFill>
                <a:effectLst/>
                <a:latin typeface="Montserrat Light" panose="00000400000000000000" pitchFamily="2" charset="-52"/>
              </a:rPr>
              <a:t>фиссурный</a:t>
            </a:r>
            <a:r>
              <a:rPr lang="ru-RU" sz="3200" b="0" i="0" dirty="0">
                <a:solidFill>
                  <a:schemeClr val="tx1"/>
                </a:solidFill>
                <a:effectLst/>
                <a:latin typeface="Montserrat Light" panose="00000400000000000000" pitchFamily="2" charset="-52"/>
              </a:rPr>
              <a:t> и боковой — поражение </a:t>
            </a:r>
            <a:r>
              <a:rPr lang="ru-RU" sz="3200" b="0" i="0" dirty="0" err="1">
                <a:solidFill>
                  <a:schemeClr val="tx1"/>
                </a:solidFill>
                <a:effectLst/>
                <a:latin typeface="Montserrat Light" panose="00000400000000000000" pitchFamily="2" charset="-52"/>
              </a:rPr>
              <a:t>коронковой</a:t>
            </a:r>
            <a:r>
              <a:rPr lang="ru-RU" sz="3200" b="0" i="0" dirty="0">
                <a:solidFill>
                  <a:schemeClr val="tx1"/>
                </a:solidFill>
                <a:effectLst/>
                <a:latin typeface="Montserrat Light" panose="00000400000000000000" pitchFamily="2" charset="-52"/>
              </a:rPr>
              <a:t> части зуба в верхней части либо сбоку;</a:t>
            </a:r>
          </a:p>
        </p:txBody>
      </p:sp>
      <p:sp>
        <p:nvSpPr>
          <p:cNvPr id="321" name="Circle"/>
          <p:cNvSpPr/>
          <p:nvPr/>
        </p:nvSpPr>
        <p:spPr>
          <a:xfrm>
            <a:off x="841038" y="-16667152"/>
            <a:ext cx="47050304" cy="47050304"/>
          </a:xfrm>
          <a:prstGeom prst="ellipse">
            <a:avLst/>
          </a:prstGeom>
          <a:ln w="25400">
            <a:solidFill>
              <a:schemeClr val="tx2">
                <a:alpha val="50000"/>
              </a:schemeClr>
            </a:solidFill>
            <a:miter lim="400000"/>
          </a:ln>
        </p:spPr>
        <p:txBody>
          <a:bodyPr tIns="91439" bIns="91439" anchor="ctr"/>
          <a:lstStyle/>
          <a:p>
            <a:endParaRPr/>
          </a:p>
        </p:txBody>
      </p:sp>
    </p:spTree>
    <p:extLst>
      <p:ext uri="{BB962C8B-B14F-4D97-AF65-F5344CB8AC3E}">
        <p14:creationId xmlns:p14="http://schemas.microsoft.com/office/powerpoint/2010/main" val="3251878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Quotation"/>
          <p:cNvSpPr txBox="1"/>
          <p:nvPr/>
        </p:nvSpPr>
        <p:spPr>
          <a:xfrm>
            <a:off x="8568043" y="483215"/>
            <a:ext cx="9539461" cy="1415770"/>
          </a:xfrm>
          <a:prstGeom prst="rect">
            <a:avLst/>
          </a:prstGeom>
          <a:ln w="254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tIns="91439" bIns="91439">
            <a:spAutoFit/>
          </a:bodyPr>
          <a:lstStyle>
            <a:lvl1pPr>
              <a:defRPr sz="8000">
                <a:latin typeface="Montserrat Medium"/>
                <a:ea typeface="Montserrat Medium"/>
                <a:cs typeface="Montserrat Medium"/>
                <a:sym typeface="Montserrat Medium"/>
              </a:defRPr>
            </a:lvl1pPr>
          </a:lstStyle>
          <a:p>
            <a:r>
              <a:rPr lang="ru-RU" dirty="0">
                <a:solidFill>
                  <a:schemeClr val="tx1"/>
                </a:solidFill>
              </a:rPr>
              <a:t>Лечение</a:t>
            </a:r>
            <a:endParaRPr dirty="0">
              <a:solidFill>
                <a:schemeClr val="tx1"/>
              </a:solidFill>
            </a:endParaRPr>
          </a:p>
        </p:txBody>
      </p:sp>
      <p:sp>
        <p:nvSpPr>
          <p:cNvPr id="135" name="Lorem ipsum dolor sit amet, consectetur adipiscing elit, sed do eiusmod tempor incididunt ut labore et dolore magna aliqua. Ut enim ad minim veniam, quis nostrud exercitation ullamco laboris nisi ut aliquip ex ea commodo consequat. Duis aute irure dolor "/>
          <p:cNvSpPr txBox="1"/>
          <p:nvPr/>
        </p:nvSpPr>
        <p:spPr>
          <a:xfrm>
            <a:off x="3331351" y="2732726"/>
            <a:ext cx="14105752" cy="9048629"/>
          </a:xfrm>
          <a:prstGeom prst="rect">
            <a:avLst/>
          </a:prstGeom>
          <a:ln w="254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tIns="91439" bIns="91439">
            <a:spAutoFit/>
          </a:bodyPr>
          <a:lstStyle>
            <a:lvl1pPr defTabSz="914400">
              <a:defRPr i="1">
                <a:solidFill>
                  <a:srgbClr val="A7A7A7"/>
                </a:solidFill>
                <a:latin typeface="Montserrat Regular"/>
                <a:ea typeface="Montserrat Regular"/>
                <a:cs typeface="Montserrat Regular"/>
                <a:sym typeface="Montserrat Regular"/>
              </a:defRPr>
            </a:lvl1pPr>
          </a:lstStyle>
          <a:p>
            <a:pPr algn="l"/>
            <a:r>
              <a:rPr lang="ru-RU" sz="3600" b="0" i="0" dirty="0">
                <a:solidFill>
                  <a:schemeClr val="tx1"/>
                </a:solidFill>
                <a:effectLst/>
                <a:latin typeface="Montserrat Light" panose="00000400000000000000" pitchFamily="2" charset="-52"/>
              </a:rPr>
              <a:t>Услуги по лечению кариеса у собак оказывают не все ветеринарные клиники. Чаще всего, манипуляции проводят под наркозом, чтобы объективно оценить состояние животного и не подвергать его лишнему стрессу. Ветеринарная стоматология включает не только лечебную, но и профилактическую санацию ротовой полости:</a:t>
            </a:r>
          </a:p>
          <a:p>
            <a:pPr algn="l">
              <a:buFont typeface="Arial" panose="020B0604020202020204" pitchFamily="34" charset="0"/>
              <a:buChar char="•"/>
            </a:pPr>
            <a:r>
              <a:rPr lang="ru-RU" sz="3600" b="0" i="0" dirty="0">
                <a:solidFill>
                  <a:schemeClr val="tx1"/>
                </a:solidFill>
                <a:effectLst/>
                <a:latin typeface="Montserrat Light" panose="00000400000000000000" pitchFamily="2" charset="-52"/>
              </a:rPr>
              <a:t>удаление зубного камня, полировку эмали;</a:t>
            </a:r>
          </a:p>
          <a:p>
            <a:pPr algn="l">
              <a:buFont typeface="Arial" panose="020B0604020202020204" pitchFamily="34" charset="0"/>
              <a:buChar char="•"/>
            </a:pPr>
            <a:r>
              <a:rPr lang="ru-RU" sz="3600" b="0" i="0" dirty="0">
                <a:solidFill>
                  <a:schemeClr val="tx1"/>
                </a:solidFill>
                <a:effectLst/>
                <a:latin typeface="Montserrat Light" panose="00000400000000000000" pitchFamily="2" charset="-52"/>
              </a:rPr>
              <a:t>устранение воспалительных процессов слизистых оболочек;</a:t>
            </a:r>
          </a:p>
          <a:p>
            <a:pPr algn="l">
              <a:buFont typeface="Arial" panose="020B0604020202020204" pitchFamily="34" charset="0"/>
              <a:buChar char="•"/>
            </a:pPr>
            <a:r>
              <a:rPr lang="ru-RU" sz="3600" b="0" i="0" dirty="0">
                <a:solidFill>
                  <a:schemeClr val="tx1"/>
                </a:solidFill>
                <a:effectLst/>
                <a:latin typeface="Montserrat Light" panose="00000400000000000000" pitchFamily="2" charset="-52"/>
              </a:rPr>
              <a:t>пломбировку каналов и удаление молочных зубов.</a:t>
            </a:r>
          </a:p>
          <a:p>
            <a:pPr algn="l"/>
            <a:r>
              <a:rPr lang="ru-RU" sz="3600" b="0" i="0" dirty="0">
                <a:solidFill>
                  <a:schemeClr val="tx1"/>
                </a:solidFill>
                <a:effectLst/>
                <a:latin typeface="Montserrat Light" panose="00000400000000000000" pitchFamily="2" charset="-52"/>
              </a:rPr>
              <a:t>Проблемы с зубами не стоит пускать на самотек. Также не нужно пытаться решать из самостоятельно. Попытки снять налет или очистить кариозные полости подручными средствами могут привести к сильной травме зуба и усугубить ситуацию.</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 name="This is your first text slide"/>
          <p:cNvSpPr txBox="1"/>
          <p:nvPr/>
        </p:nvSpPr>
        <p:spPr>
          <a:xfrm>
            <a:off x="8760298" y="359393"/>
            <a:ext cx="11988205" cy="1292660"/>
          </a:xfrm>
          <a:prstGeom prst="rect">
            <a:avLst/>
          </a:prstGeom>
          <a:ln w="254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tIns="91439" bIns="91439">
            <a:spAutoFit/>
          </a:bodyPr>
          <a:lstStyle>
            <a:lvl1pPr>
              <a:defRPr sz="12000">
                <a:latin typeface="Montserrat Medium"/>
                <a:ea typeface="Montserrat Medium"/>
                <a:cs typeface="Montserrat Medium"/>
                <a:sym typeface="Montserrat Medium"/>
              </a:defRPr>
            </a:lvl1pPr>
          </a:lstStyle>
          <a:p>
            <a:r>
              <a:rPr lang="ru-RU" sz="7200" i="0" dirty="0">
                <a:solidFill>
                  <a:schemeClr val="tx1"/>
                </a:solidFill>
                <a:effectLst/>
                <a:latin typeface="Montserrat Medium" panose="00000600000000000000" pitchFamily="2" charset="-52"/>
              </a:rPr>
              <a:t>Профилактика</a:t>
            </a:r>
          </a:p>
        </p:txBody>
      </p:sp>
      <p:sp>
        <p:nvSpPr>
          <p:cNvPr id="319" name="Lorem ipsum dolor sit amet, enim consectetur adipiscing elit, sed do eiusmod tempor incididunt ut labore et dolore magna ad aliqua. Ut enim ad minim veniam, quis nostrud exercitation ullamco laboris nisi ut aliquip ex ea commodo consequat. Duis aute irur"/>
          <p:cNvSpPr txBox="1"/>
          <p:nvPr/>
        </p:nvSpPr>
        <p:spPr>
          <a:xfrm>
            <a:off x="3531288" y="2194142"/>
            <a:ext cx="18634535" cy="10156625"/>
          </a:xfrm>
          <a:prstGeom prst="rect">
            <a:avLst/>
          </a:prstGeom>
          <a:ln w="254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tIns="91439" bIns="91439">
            <a:spAutoFit/>
          </a:bodyPr>
          <a:lstStyle>
            <a:lvl1pPr defTabSz="914400">
              <a:defRPr>
                <a:solidFill>
                  <a:srgbClr val="A7A7A7"/>
                </a:solidFill>
                <a:latin typeface="Montserrat Regular"/>
                <a:ea typeface="Montserrat Regular"/>
                <a:cs typeface="Montserrat Regular"/>
                <a:sym typeface="Montserrat Regular"/>
              </a:defRPr>
            </a:lvl1pPr>
          </a:lstStyle>
          <a:p>
            <a:pPr algn="l"/>
            <a:r>
              <a:rPr lang="ru-RU" sz="3200" b="0" i="0" dirty="0">
                <a:solidFill>
                  <a:schemeClr val="tx1"/>
                </a:solidFill>
                <a:effectLst/>
                <a:latin typeface="Montserrat Light" panose="00000400000000000000" pitchFamily="2" charset="-52"/>
              </a:rPr>
              <a:t>Предотвратить проблемы с зубами у четвероногого друга можно. Для этого нужно ухаживать за зубами и деснами собаки со щенячьего возраста.</a:t>
            </a:r>
          </a:p>
          <a:p>
            <a:pPr algn="l">
              <a:buFont typeface="Arial" panose="020B0604020202020204" pitchFamily="34" charset="0"/>
              <a:buChar char="•"/>
            </a:pPr>
            <a:r>
              <a:rPr lang="ru-RU" sz="3200" b="0" i="0" dirty="0">
                <a:solidFill>
                  <a:schemeClr val="tx1"/>
                </a:solidFill>
                <a:effectLst/>
                <a:latin typeface="Montserrat Light" panose="00000400000000000000" pitchFamily="2" charset="-52"/>
              </a:rPr>
              <a:t>Приучайте четвероногого друга к гигиеническим процедурам постепенно. Используйте специализированные </a:t>
            </a:r>
            <a:r>
              <a:rPr lang="ru-RU" sz="3200" b="0" i="0" u="none" strike="noStrike" dirty="0">
                <a:solidFill>
                  <a:schemeClr val="tx1"/>
                </a:solidFill>
                <a:effectLst/>
                <a:latin typeface="Montserrat Light" panose="00000400000000000000" pitchFamily="2" charset="-52"/>
              </a:rPr>
              <a:t>средства</a:t>
            </a:r>
            <a:r>
              <a:rPr lang="ru-RU" sz="3200" b="0" i="0" dirty="0">
                <a:solidFill>
                  <a:schemeClr val="tx1"/>
                </a:solidFill>
                <a:effectLst/>
                <a:latin typeface="Montserrat Light" panose="00000400000000000000" pitchFamily="2" charset="-52"/>
              </a:rPr>
              <a:t>: зубные щетки, пасты, гели. Очищать налет желательно не реже двух раз в неделю. Подбирать гигиенические приспособления лучше с учетом размера и физиологических особенностей породы.</a:t>
            </a:r>
          </a:p>
          <a:p>
            <a:pPr algn="l">
              <a:buFont typeface="Arial" panose="020B0604020202020204" pitchFamily="34" charset="0"/>
              <a:buChar char="•"/>
            </a:pPr>
            <a:r>
              <a:rPr lang="ru-RU" sz="3200" b="0" i="0" dirty="0">
                <a:solidFill>
                  <a:schemeClr val="tx1"/>
                </a:solidFill>
                <a:effectLst/>
                <a:latin typeface="Montserrat Light" panose="00000400000000000000" pitchFamily="2" charset="-52"/>
              </a:rPr>
              <a:t>Регулярно осматривайте пасть собаки и возите ее на профосмотры в ветклинику. Это поможет вовремя заметить начинающиеся патологические изменения и принять необходимые меры. Лучить кариес на начальной стадии гораздо легче.</a:t>
            </a:r>
          </a:p>
          <a:p>
            <a:pPr algn="l">
              <a:buFont typeface="Arial" panose="020B0604020202020204" pitchFamily="34" charset="0"/>
              <a:buChar char="•"/>
            </a:pPr>
            <a:r>
              <a:rPr lang="ru-RU" sz="3200" b="0" i="0" dirty="0">
                <a:solidFill>
                  <a:schemeClr val="tx1"/>
                </a:solidFill>
                <a:effectLst/>
                <a:latin typeface="Montserrat Light" panose="00000400000000000000" pitchFamily="2" charset="-52"/>
              </a:rPr>
              <a:t>Для профилактики кариеса приобретайте питомцу игрушки из твердых материалов, а также полезные </a:t>
            </a:r>
            <a:r>
              <a:rPr lang="ru-RU" sz="3200" b="0" i="0" u="none" strike="noStrike" dirty="0">
                <a:solidFill>
                  <a:schemeClr val="tx1"/>
                </a:solidFill>
                <a:effectLst/>
                <a:latin typeface="Montserrat Light" panose="00000400000000000000" pitchFamily="2" charset="-52"/>
              </a:rPr>
              <a:t>для зубов лакомства</a:t>
            </a:r>
            <a:r>
              <a:rPr lang="ru-RU" sz="3200" b="0" i="0" dirty="0">
                <a:solidFill>
                  <a:schemeClr val="tx1"/>
                </a:solidFill>
                <a:effectLst/>
                <a:latin typeface="Montserrat Light" panose="00000400000000000000" pitchFamily="2" charset="-52"/>
              </a:rPr>
              <a:t>, например, из сыромятной кожи или жил. Такие вкусняшки не только хорошо удаляют мягкий зубной налет и препятствуют его образованию, но и помогают удовлетворить природный жевательный инстинкт собаки.</a:t>
            </a:r>
          </a:p>
          <a:p>
            <a:pPr algn="l">
              <a:buFont typeface="Arial" panose="020B0604020202020204" pitchFamily="34" charset="0"/>
              <a:buChar char="•"/>
            </a:pPr>
            <a:r>
              <a:rPr lang="ru-RU" sz="3200" b="0" i="0" dirty="0">
                <a:solidFill>
                  <a:schemeClr val="tx1"/>
                </a:solidFill>
                <a:effectLst/>
                <a:latin typeface="Montserrat Light" panose="00000400000000000000" pitchFamily="2" charset="-52"/>
              </a:rPr>
              <a:t>В качестве дополнительной меры можно давать собаке мясо с крупными костями. Такой продукт естественным образом очищает поверхность зубов и уменьшает количество зубного налета.</a:t>
            </a:r>
          </a:p>
          <a:p>
            <a:pPr algn="l">
              <a:buFont typeface="Arial" panose="020B0604020202020204" pitchFamily="34" charset="0"/>
              <a:buChar char="•"/>
            </a:pPr>
            <a:r>
              <a:rPr lang="ru-RU" sz="3200" b="0" i="0" dirty="0">
                <a:solidFill>
                  <a:schemeClr val="tx1"/>
                </a:solidFill>
                <a:effectLst/>
                <a:latin typeface="Montserrat Light" panose="00000400000000000000" pitchFamily="2" charset="-52"/>
              </a:rPr>
              <a:t>Не давайте питомцу сладости и не позволяйте детям угощать животное продуктами, содержащими рафинированный сахар.</a:t>
            </a:r>
          </a:p>
          <a:p>
            <a:pPr algn="just">
              <a:buFont typeface="Arial" panose="020B0604020202020204" pitchFamily="34" charset="0"/>
              <a:buChar char="•"/>
            </a:pPr>
            <a:endParaRPr lang="ru-RU" sz="4000" b="0" i="0" dirty="0">
              <a:solidFill>
                <a:srgbClr val="666666"/>
              </a:solidFill>
              <a:effectLst/>
              <a:latin typeface="Montserrat Light" panose="00000400000000000000" pitchFamily="2" charset="-52"/>
            </a:endParaRPr>
          </a:p>
        </p:txBody>
      </p:sp>
      <p:sp>
        <p:nvSpPr>
          <p:cNvPr id="321" name="Circle"/>
          <p:cNvSpPr/>
          <p:nvPr/>
        </p:nvSpPr>
        <p:spPr>
          <a:xfrm>
            <a:off x="858848" y="-16667152"/>
            <a:ext cx="47050304" cy="47050304"/>
          </a:xfrm>
          <a:prstGeom prst="ellipse">
            <a:avLst/>
          </a:prstGeom>
          <a:ln w="25400">
            <a:solidFill>
              <a:schemeClr val="tx2">
                <a:alpha val="50000"/>
              </a:schemeClr>
            </a:solidFill>
            <a:miter lim="400000"/>
          </a:ln>
        </p:spPr>
        <p:txBody>
          <a:bodyPr tIns="91439" bIns="91439" anchor="ctr"/>
          <a:lstStyle/>
          <a:p>
            <a:endParaRPr/>
          </a:p>
        </p:txBody>
      </p:sp>
    </p:spTree>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AECED"/>
        </a:solidFill>
        <a:ln w="25400" cap="flat">
          <a:noFill/>
          <a:miter lim="400000"/>
        </a:ln>
        <a:effectLst/>
        <a:sp3d/>
      </a:spPr>
      <a:bodyPr rot="0" spcFirstLastPara="1" vertOverflow="overflow" horzOverflow="overflow" vert="horz" wrap="square" lIns="91439" tIns="91439" rIns="91439" bIns="91439" numCol="1" spcCol="38100" rtlCol="0" anchor="ctr">
        <a:spAutoFit/>
      </a:bodyPr>
      <a:lstStyle>
        <a:defPPr marL="0" marR="0" indent="0" algn="l" defTabSz="18288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25400" cap="flat">
          <a:noFill/>
          <a:miter lim="400000"/>
        </a:ln>
        <a:effectLst/>
        <a:sp3d/>
      </a:spPr>
      <a:bodyPr rot="0" spcFirstLastPara="1" vertOverflow="overflow" horzOverflow="overflow" vert="horz" wrap="square" lIns="91439" tIns="91439" rIns="91439" bIns="91439" numCol="1" spcCol="38100" rtlCol="0" anchor="t">
        <a:spAutoFit/>
      </a:bodyPr>
      <a:lstStyle>
        <a:defPPr marL="0" marR="0" indent="0" algn="l" defTabSz="18288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Slice</Template>
  <TotalTime>222</TotalTime>
  <Words>1310</Words>
  <Application>Microsoft Office PowerPoint</Application>
  <PresentationFormat>Произвольный</PresentationFormat>
  <Paragraphs>93</Paragraphs>
  <Slides>16</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16</vt:i4>
      </vt:variant>
    </vt:vector>
  </HeadingPairs>
  <TitlesOfParts>
    <vt:vector size="23" baseType="lpstr">
      <vt:lpstr>Arial</vt:lpstr>
      <vt:lpstr>Calibri</vt:lpstr>
      <vt:lpstr>Century Gothic</vt:lpstr>
      <vt:lpstr>Montserrat Light</vt:lpstr>
      <vt:lpstr>Montserrat Medium</vt:lpstr>
      <vt:lpstr>Wingdings 3</vt:lpstr>
      <vt:lpstr>Легкий дым</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khzch</dc:creator>
  <cp:lastModifiedBy>Дима</cp:lastModifiedBy>
  <cp:revision>16</cp:revision>
  <dcterms:modified xsi:type="dcterms:W3CDTF">2023-02-17T20:30:25Z</dcterms:modified>
</cp:coreProperties>
</file>