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59" r:id="rId5"/>
    <p:sldId id="260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3AC8B-70E8-4834-848E-9FF98E00D08C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3FA84-0E5F-457A-8652-E3DDD53E2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11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7584" y="16778"/>
            <a:ext cx="8316416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1"/>
            <a:ext cx="7499176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1197968" y="2276872"/>
            <a:ext cx="7499176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03848" y="2987043"/>
            <a:ext cx="30243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Профилактика болезней зубов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맑은 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524328" cy="1069514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Нарушения прикуса</a:t>
            </a:r>
            <a:r>
              <a:rPr lang="ko-KR" alt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en-US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619672" y="980728"/>
            <a:ext cx="6984776" cy="4147865"/>
          </a:xfrm>
        </p:spPr>
        <p:txBody>
          <a:bodyPr/>
          <a:lstStyle/>
          <a:p>
            <a:pPr indent="45720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Нарушения прикуса носят врождённый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Если зуб травмирует десну или мешает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смыканию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челюстей, его стачивают или удаляют. Возможно также исправление положения зубов с помощью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ортодонтических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конструкций.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Исправление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прикуса животного с целью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улучшения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его экстерьерных качеств не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рекомендуется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этическим соображениям.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6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323528" y="980728"/>
            <a:ext cx="8136904" cy="4680520"/>
          </a:xfrm>
        </p:spPr>
        <p:txBody>
          <a:bodyPr/>
          <a:lstStyle/>
          <a:p>
            <a:pPr indent="45720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Неправильный прикус у собак лечит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ветеринар-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ортодонт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Самый оптимальный возраст для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5-12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более позднем возрасте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челюсти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полностью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формируются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что существенно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осложняет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их смещение в нужную сторону.</a:t>
            </a:r>
          </a:p>
          <a:p>
            <a:pPr indent="45720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Способы лечения четвероногих питомцев мало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отличаются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человека. Для исправления используют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конструкции, подразделяющиеся на съемные и несъемные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Каппы</a:t>
            </a: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Брекеты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3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316416" cy="1069514"/>
          </a:xfrm>
        </p:spPr>
        <p:txBody>
          <a:bodyPr/>
          <a:lstStyle/>
          <a:p>
            <a:r>
              <a:rPr lang="ru-RU" b="0" dirty="0"/>
              <a:t>Профилактика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323528" y="1268760"/>
            <a:ext cx="8280920" cy="360040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Исключите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игры с перетягиванием.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покупайте трубчатые и реберные кости.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Используйте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качественные сухие корма, учитывая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породу своего любимца.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Добавляйте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натуральную еду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витамины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экономьте на рационе будущей матери.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Следите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скоростью смены зубов.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Регулярно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осматривайте полость рта на наличие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травм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других патологических изменений.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350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619672" y="980728"/>
            <a:ext cx="7128792" cy="4147865"/>
          </a:xfrm>
        </p:spPr>
        <p:txBody>
          <a:bodyPr/>
          <a:lstStyle/>
          <a:p>
            <a:pPr indent="45720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Каждому ответственному владельцу собаки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четко понимать следующее. Как и 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случаях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любым заболеванием, чем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быстрее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 обратитесь к ветеринару-стоматологу при возникновении проблем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зубами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ротовой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полостью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вашего питомца, тем больше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шансов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сохранить его зубы в целости, не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допустить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утраты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предотвратить дальнейшее развитие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патологического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процесса. </a:t>
            </a:r>
          </a:p>
        </p:txBody>
      </p:sp>
    </p:spTree>
    <p:extLst>
      <p:ext uri="{BB962C8B-B14F-4D97-AF65-F5344CB8AC3E}">
        <p14:creationId xmlns:p14="http://schemas.microsoft.com/office/powerpoint/2010/main" val="9838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763688" y="476672"/>
            <a:ext cx="6563072" cy="4147865"/>
          </a:xfrm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Выполнила работу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студентка 527 группы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Щечилова Диана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Александровна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584" y="188640"/>
            <a:ext cx="8316416" cy="1069514"/>
          </a:xfrm>
        </p:spPr>
        <p:txBody>
          <a:bodyPr/>
          <a:lstStyle/>
          <a:p>
            <a:r>
              <a:rPr lang="en-US" altLang="ko-KR" dirty="0" smtClean="0"/>
              <a:t> </a:t>
            </a:r>
            <a:r>
              <a:rPr lang="ru-RU" dirty="0"/>
              <a:t>Особенности зубов собак</a:t>
            </a:r>
            <a:br>
              <a:rPr lang="ru-RU" dirty="0"/>
            </a:b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8828" y="1052736"/>
            <a:ext cx="8883652" cy="36004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Зубов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собак 42 и они покрыты белой, порой слегка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кремовой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цвету, эмалью.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Десна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окрашены в светлый розовый оттенок. При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небольшом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надавливании на область десны, у животного не должно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возникать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болезненных ощущений.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Зубы не должны выпадать самостоятельно, если только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смена молочного зубного ряда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на постоянный. Также зубы не должны шататься или ломаться.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Запах из пасти у собаки всегда специфический, но ни в коем случае, не отталкивающий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нормальном состоянии, слизистая оболочка ротовой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собаки, не должна быть с налетом, язвами или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новообразованиями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ko-KR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4871" y="260648"/>
            <a:ext cx="7524328" cy="1069514"/>
          </a:xfrm>
        </p:spPr>
        <p:txBody>
          <a:bodyPr/>
          <a:lstStyle/>
          <a:p>
            <a:r>
              <a:rPr lang="en-US" altLang="ko-KR" dirty="0" smtClean="0"/>
              <a:t> </a:t>
            </a:r>
            <a:r>
              <a:rPr lang="ru-RU" altLang="ko-KR" dirty="0" smtClean="0"/>
              <a:t>Заболевания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ru-RU" altLang="ko-KR" sz="3600" dirty="0" smtClean="0">
                <a:latin typeface="Times New Roman" pitchFamily="18" charset="0"/>
                <a:cs typeface="Times New Roman" pitchFamily="18" charset="0"/>
              </a:rPr>
              <a:t>Пародонтит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Зубные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камни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Нарушения прикуса</a:t>
            </a:r>
            <a:endParaRPr lang="ko-KR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316416" cy="1069514"/>
          </a:xfrm>
        </p:spPr>
        <p:txBody>
          <a:bodyPr/>
          <a:lstStyle/>
          <a:p>
            <a:r>
              <a:rPr lang="ru-RU" altLang="ko-KR" dirty="0">
                <a:latin typeface="Times New Roman" pitchFamily="18" charset="0"/>
                <a:cs typeface="Times New Roman" pitchFamily="18" charset="0"/>
              </a:rPr>
              <a:t>Пародонтит</a:t>
            </a:r>
            <a:br>
              <a:rPr lang="ru-RU" altLang="ko-KR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827584" y="836712"/>
            <a:ext cx="7272808" cy="4032448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инфекционное заболевание, вызываемое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бактериями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зубного налета и приводящее к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воспалительной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реакции у восприимчивых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животных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Чаще всего пародонтит имеет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хроническое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течение,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подразделяется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инвазивную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(эрозионную), локализованную или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генерализованную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(тяжелая форма, которая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встречается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менее часто) формы.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4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0462"/>
            <a:ext cx="8316416" cy="1069514"/>
          </a:xfrm>
        </p:spPr>
        <p:txBody>
          <a:bodyPr/>
          <a:lstStyle/>
          <a:p>
            <a:r>
              <a:rPr lang="ru-RU" dirty="0"/>
              <a:t>Лечение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51520" y="548680"/>
            <a:ext cx="8676456" cy="4608512"/>
          </a:xfrm>
        </p:spPr>
        <p:txBody>
          <a:bodyPr/>
          <a:lstStyle/>
          <a:p>
            <a:pPr indent="457200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Первостепенной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задачей лечения пародонтита является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удаление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отложений. Все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процедуры, связанные с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удалением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зубных отложений, проводят аккуратно, избегая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целостности эмали зуба. Зубодесневые карманы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глубиной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6 мм подлежат лечению с помощью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специализированных антибактериальных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препаратов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стоматологические гели и губки, содержащие антибиотик),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чего изначально проводят удаление зубных отложений 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обработка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антисептиками. Зубы с сильной потерей пародонта &gt;50 % подлежат хирургическому удалению.</a:t>
            </a:r>
          </a:p>
        </p:txBody>
      </p:sp>
    </p:spTree>
    <p:extLst>
      <p:ext uri="{BB962C8B-B14F-4D97-AF65-F5344CB8AC3E}">
        <p14:creationId xmlns:p14="http://schemas.microsoft.com/office/powerpoint/2010/main" val="31816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316416" cy="1069514"/>
          </a:xfrm>
        </p:spPr>
        <p:txBody>
          <a:bodyPr/>
          <a:lstStyle/>
          <a:p>
            <a:r>
              <a:rPr lang="ru-RU" dirty="0"/>
              <a:t>Профилактика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683568" y="1052736"/>
            <a:ext cx="7499176" cy="3600400"/>
          </a:xfrm>
        </p:spPr>
        <p:txBody>
          <a:bodyPr/>
          <a:lstStyle/>
          <a:p>
            <a:pPr indent="457200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Тщательная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ежедневная гигиена ротовой полости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(чистка щеткой и пастой) для предотвращения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зубных отложений. Щетка должна быть с щетиной,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резиновые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напалечники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неэффективны.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ЭКСМАЙЛ или OROZYME для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профилактики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отложений 1 раз в день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защечный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мешок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одной стороны,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длительно.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Ежегодное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врача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стоматолога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79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524328" cy="1069514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Зубные камни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331640" y="980728"/>
            <a:ext cx="7560840" cy="4608512"/>
          </a:xfrm>
        </p:spPr>
        <p:txBody>
          <a:bodyPr/>
          <a:lstStyle/>
          <a:p>
            <a:pPr indent="45720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Образуются из мягких зубных отложений (зубного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налёта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часто сопровождают пародонтит. При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отложении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зубных камней появляется неприятный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запах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ротовой полости, зубы желтеют или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темнеют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 обширном отложении камней может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измениться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форма зуба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Снимать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зубные камни нужно под общей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анестезией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специальным прибором –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ультразвуковым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скаллером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Животным с высокой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склонностью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образованию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зубных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камней необходим постоянный уход за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ротовой полостью.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2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8316416" cy="1069514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-180528" y="836712"/>
            <a:ext cx="9145016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Механическое удаление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Механическая чистка представляет собой соскабливание налета с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помощью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специальных стоматологических инструментов. Такой вариант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намного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дешевле всех остальных, однако эмаль при этом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будет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истончаться, что приведет к возникновению новых образований.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 может применяться лишь на начальных этапах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камня и для неконфликтных собак под местной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анестезией</a:t>
            </a:r>
          </a:p>
          <a:p>
            <a:pPr>
              <a:spcBef>
                <a:spcPts val="0"/>
              </a:spcBef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Чистка лазером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Процедура не слишком распространена на территории страны, но при этом она не требует наркоза. Очищение происходит как смывка налета водой и воздухом послойно. Из-за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нераспространенности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процедуры цена может быть очень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Чистка ультразвуком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данном случае на образование воздействуют специальные волны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ультразвукового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аппарата, эмаль при этом остается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сохранности.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Чистку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ультразвуком рекомендуется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 ежегодно у тех собак, которые входят в группу риска: это пожилые особи и животные со стоматологическими или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пищеварительными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проблемами. 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3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316416" cy="1069514"/>
          </a:xfrm>
        </p:spPr>
        <p:txBody>
          <a:bodyPr/>
          <a:lstStyle/>
          <a:p>
            <a:r>
              <a:rPr lang="ru-RU" b="0" dirty="0" smtClean="0"/>
              <a:t>Профилактика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-29428" y="1502852"/>
            <a:ext cx="9252520" cy="5328592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определенного режима питания и рациона. Пусть в состав еды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включаются неострые говяжьи кости или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грызальные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лакомства.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От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одного до четырех раз в месяц самостоятельно осматривайте пасть 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Используйте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жевательные лакомства для удаления налета.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3.Очищайте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зубную эмаль от мягких наслоений. Для этого можно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специальную пасту, которая продается в зоомагазинах, и мягкую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зубную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щетку. Делайте это с раннего возраста, чтобы пес привык и не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испытывал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стресс.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Раз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полгода-год ходите к врачу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Можно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применять специальные биодобавки для укрепления зубов. Перед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этим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стоит посоветоваться с ветеринаром. 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4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634</Words>
  <Application>Microsoft Office PowerPoint</Application>
  <PresentationFormat>Экран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Презентация PowerPoint</vt:lpstr>
      <vt:lpstr> Особенности зубов собак </vt:lpstr>
      <vt:lpstr> Заболевания</vt:lpstr>
      <vt:lpstr>Пародонтит </vt:lpstr>
      <vt:lpstr>Лечение</vt:lpstr>
      <vt:lpstr>Профилактика</vt:lpstr>
      <vt:lpstr>Зубные камни </vt:lpstr>
      <vt:lpstr>Лечение</vt:lpstr>
      <vt:lpstr>Профилактика </vt:lpstr>
      <vt:lpstr>Нарушения прикуса </vt:lpstr>
      <vt:lpstr>Лечение</vt:lpstr>
      <vt:lpstr>Профилактика</vt:lpstr>
      <vt:lpstr>Заключение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Дмитрий Каленюк</cp:lastModifiedBy>
  <cp:revision>38</cp:revision>
  <dcterms:created xsi:type="dcterms:W3CDTF">2014-04-01T16:35:38Z</dcterms:created>
  <dcterms:modified xsi:type="dcterms:W3CDTF">2023-02-17T12:46:58Z</dcterms:modified>
</cp:coreProperties>
</file>