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810743"/>
          </a:xfrm>
        </p:spPr>
        <p:txBody>
          <a:bodyPr>
            <a:noAutofit/>
          </a:bodyPr>
          <a:lstStyle/>
          <a:p>
            <a:r>
              <a:rPr lang="ru-RU" sz="7200" dirty="0" smtClean="0"/>
              <a:t>Русская</a:t>
            </a:r>
            <a:br>
              <a:rPr lang="ru-RU" sz="7200" dirty="0" smtClean="0"/>
            </a:br>
            <a:r>
              <a:rPr lang="ru-RU" sz="7200" dirty="0" smtClean="0"/>
              <a:t>флористика</a:t>
            </a:r>
            <a:endParaRPr lang="ru-RU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686800" cy="5721499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           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    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1970–1980-е гг. выставки-конкурсы цветочных аранжировок регулярно проводились в фойе крупных кинотеатров страны, в ботанических садах. Выставки были тематическими и проходили под определенными девизами, например «В заповедном лесу», «Природа в интерьере», «Праздник цветов-87» и т. д. Именно на таких выставках зарождалась современная российская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флористика.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1980-х гг. в СССР впервые появились давно известные на Западе игольчатые держатели, флористическая губка, нейлоновое кружево для букетов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8892480" cy="6525344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СССР многие южные союзные республики поставляли в Россию цветочный материал. Грузия благодаря развитию флористического искусства получила негласное название «земля цветов». С распадом СССР цветочные поставки резко сократились, и многие цветочные хозяйства Закавказья прекратили свое существование.</a:t>
            </a:r>
          </a:p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первое десятилетие XXI в. отечественная флористика развилась быстрыми темпами. Российские флористы были удостоены чести организовывать выставки в разных странах Европы. Так, в начале октября 2010 г. в греческом городе Салоники состоялась первая зарубежная выставка российских мастеров «Флористические этюды», которую организовали Международная творческая ассоциация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фитоколлажистов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Флориссима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 при содействии мэрии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Салоников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С первого дня выставка, на которой были представлены авторские коллажи флористов из Москвы, Ярославля, Челябинска и других городов России, собирала очень много посетителей. Из Греции выставка переехала в Германию, а затем в Чехию, где также с восторгом была принята хозяевами страны и туристами.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003232" cy="5289451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настоящее время в России цветочные выставки и фестивали проводятся в большинстве крупных городов. Салоны цветов предлагают букеты и композиции на все случаи жизни; на высоком уровне находится служба доставки.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549275"/>
            <a:ext cx="8892480" cy="557688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     История </a:t>
            </a:r>
            <a:r>
              <a:rPr lang="ru-RU" dirty="0" smtClean="0"/>
              <a:t>российской флористики неразрывно связана с созданием в стране первых оранжерей.</a:t>
            </a:r>
          </a:p>
          <a:p>
            <a:pPr algn="just">
              <a:buNone/>
            </a:pPr>
            <a:r>
              <a:rPr lang="ru-RU" dirty="0" smtClean="0"/>
              <a:t>          В </a:t>
            </a:r>
            <a:r>
              <a:rPr lang="ru-RU" dirty="0" smtClean="0"/>
              <a:t>конце XVII в. в Набережных садах Кремля были созданы первые «</a:t>
            </a:r>
            <a:r>
              <a:rPr lang="ru-RU" dirty="0" err="1" smtClean="0"/>
              <a:t>ранжерейные</a:t>
            </a:r>
            <a:r>
              <a:rPr lang="ru-RU" dirty="0" smtClean="0"/>
              <a:t> сады», где выращивались экзотические растения. Почти одновременно в имении князя М. Черкасского под Москвой появились оранжереи для плодовых и других теплолюбивых растений.</a:t>
            </a:r>
          </a:p>
          <a:p>
            <a:pPr algn="just">
              <a:buNone/>
            </a:pPr>
            <a:r>
              <a:rPr lang="ru-RU" dirty="0" smtClean="0"/>
              <a:t>          В </a:t>
            </a:r>
            <a:r>
              <a:rPr lang="ru-RU" dirty="0" smtClean="0"/>
              <a:t>начале XVIII в. по велению Петра I оранжереи были заложены в Летнем саду Петербурга. В 1812 г. был основан </a:t>
            </a:r>
            <a:r>
              <a:rPr lang="ru-RU" dirty="0" err="1" smtClean="0"/>
              <a:t>Никитский</a:t>
            </a:r>
            <a:r>
              <a:rPr lang="ru-RU" dirty="0" smtClean="0"/>
              <a:t> ботанический сад в Крыму, а через 10 лет при нем была создана оранжерея, в которой содержалось более 1,5 тыс. тропических растений, столько же, сколько в прославленных ботанических садах Берлина и Лондона.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892480" cy="659735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      На </a:t>
            </a:r>
            <a:r>
              <a:rPr lang="ru-RU" dirty="0" smtClean="0"/>
              <a:t>протяжении двух веков оранжереи, где выращивали виноград, персики, ананасы, цитрусовые, лавровые кустарники, экзотические цветы, были обязательным компонентом садово-парковых ансамблей. Во многих усадьбах оранжереи дополнялись скульптурами и картинами с изображением </a:t>
            </a:r>
            <a:r>
              <a:rPr lang="ru-RU" dirty="0" smtClean="0"/>
              <a:t>цветов.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 На </a:t>
            </a:r>
            <a:r>
              <a:rPr lang="ru-RU" dirty="0" smtClean="0"/>
              <a:t>базе оранжерейных садов П. Демидова в Москве и графа А. Разумовского в Горенках ботаники проводили научные исследования и селекцию растений. Выращивание цветов в теплицах сохранялось в нашей стране многие </a:t>
            </a:r>
            <a:r>
              <a:rPr lang="ru-RU" dirty="0" smtClean="0"/>
              <a:t>десятилетия.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 По </a:t>
            </a:r>
            <a:r>
              <a:rPr lang="ru-RU" dirty="0" smtClean="0"/>
              <a:t>словам специалистов, в России традиционно выращивали ландыши и сирень для рождественских подарков. В СССР эта традиция была продолжена: ландыши выращивали в теплицах в специальных ландышевых горшках (в виде кувшина с дырочками), сирень – в кадках. В 1970-х гг. эта традиция была утрачена, а сегодня возрождается.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568952" cy="597666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000" dirty="0" smtClean="0"/>
              <a:t>           В </a:t>
            </a:r>
            <a:r>
              <a:rPr lang="ru-RU" sz="3000" dirty="0" smtClean="0"/>
              <a:t>начале XIX в. в дворянскую среду пришла мода на собирание сухих листьев и цветов. В отличие от крестьян, использовавших травы в качестве лекарственных сборов и чаев, молодые дворянки в долгие зимние вечера составляли букеты из сухоцветов, делали из них панно, наклеенное на </a:t>
            </a:r>
            <a:r>
              <a:rPr lang="ru-RU" sz="3000" dirty="0" smtClean="0"/>
              <a:t>картон.</a:t>
            </a:r>
          </a:p>
          <a:p>
            <a:pPr algn="just">
              <a:buNone/>
            </a:pPr>
            <a:r>
              <a:rPr lang="ru-RU" sz="3000" dirty="0" smtClean="0"/>
              <a:t> </a:t>
            </a:r>
            <a:r>
              <a:rPr lang="ru-RU" sz="3000" dirty="0" smtClean="0"/>
              <a:t>        Флористические </a:t>
            </a:r>
            <a:r>
              <a:rPr lang="ru-RU" sz="3000" dirty="0" smtClean="0"/>
              <a:t>произведения из сухих цветов получили дальнейшее развитие во второй половине ХХ в. Специалисты связывают массовое распространение флористики как особого вида творчества с именем З.А. Мамонтовой, московской художницы, научившейся высушивать растения с сохранением природных форм и красок.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    На </a:t>
            </a:r>
            <a:r>
              <a:rPr lang="ru-RU" dirty="0" smtClean="0"/>
              <a:t>рубеже XIX – ХХ вв. в России были популярными следующие виды аранжировки: букеты для подношения, укрепленные на проволоке и оформленные в специальные манжеты; массивные букеты из цветов на собственных стеблях в вазах; бальные и свадебные букеты из нежных цветов; цветочные корзины на мхе и проволоке с мелкими цветами и букетами из роз; цветочные подушки с живыми и окрашенными цветами, декорированными лентами и кружевом; праздничные аранжировки из лилий, роз, ландышей с приложенными к ним фигурками зверей или птиц.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52534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начале ХХ в. издавались многочисленные практические пособия с советами специалистов по составлению аранжировок и композиций из живых и засушенных цветов. Самыми популярными считались букеты в больших раковинах, на веерах и пальмовых листьях. В моду вошел природный стиль, когда каждое растение отделялось от другого свободным пространством или веточкой зелени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Со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временем флористические композиции стали создаваться не только из цветков, но из другого природного материала – коры деревьев, тополиного пуха, соломки, листьев самых разных растений, чучел птиц и т. д. В тематике флористических картин наряду с изображениями самих растений появились пейзажи, портреты, архитектурные шедевры, животные.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      В </a:t>
            </a:r>
            <a:r>
              <a:rPr lang="ru-RU" dirty="0" smtClean="0"/>
              <a:t>1960 г. впервые в СССР была проведена выставка «Зимний букет», где ленинградские цветоводы представили новые по тем временам композиции из сухих цветов и другого природного материала. С того года выставки под таким названием стали проходить ежегодно во многих городах страны, а все события, связанные с флористикой, освещались в журнале «Цветоводство».</a:t>
            </a:r>
          </a:p>
          <a:p>
            <a:pPr algn="just">
              <a:buNone/>
            </a:pPr>
            <a:r>
              <a:rPr lang="ru-RU" dirty="0" smtClean="0"/>
              <a:t>         Развитию </a:t>
            </a:r>
            <a:r>
              <a:rPr lang="ru-RU" dirty="0" smtClean="0"/>
              <a:t>отечественной флористики способствовала деятельность павильона ВДНХ «Цветоводство и озеленение». В павильоне регулярно проводились выставки под определенными девизами (например, посвященные Великой Отечественной войне выставки «Эхо войны», «А зори здесь тихие», «Минута молчания» и др.), конкурсы, семинары, была организована «Школа аранжировки».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686800" cy="564949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советское время цветочными композициями украшались даже массовые демонстрации. Например, во время первомайских демонстраций трибуны, на которых стояли советские государственные деятели, украшались букетами и корзинами с цветами. Интересный пример декорирования Красной площади в Москве перед весенним спортивным парадом дает работа советского дизайнера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Ладура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Художнику предстояло украсить центр Москвы, прилегающий к Красной площади, что было делом очень ответственным и даже опасным, так как подобные работы находились под личным контролем И.В. Сталина. Мастер использовал театральный прием: он выкрасил ткань в несколько цветов и с помощью лоскутков имитировал свежую траву и цветы на ней (настоящая трава вырасти ко дню парада не успевала).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686800" cy="645333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1970-х гг. во многих дворцах культуры, крупных учебных заведениях, кафе стали создаваться зимние сады или выставочные цветочные павильоны. Выставочный зал «Цветы» в Ленинграде разместился в реконструированной пальмовой оранжерее и занял площадь более 500 кв. м; здесь на протяжении многих лет постоянно действовала выставка цветов со сменными экспозициями. Посетители могли ознакомиться с вариантами оформления интерьеров, принять участие в учебных семинарах и в конкурсе на создание лучшей цветочной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композиции.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Выставочный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зал в торгово-выставочном комплексе «Цветы Болгарии» на Кировском проспекте (Ленинград) представлял собой буквально ботанический сад с декоративными растениями; здесь можно было приобрести срезанные цветы и композиции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них.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533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Русская флористика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флористика</dc:title>
  <dc:creator>дом</dc:creator>
  <cp:lastModifiedBy>дом</cp:lastModifiedBy>
  <cp:revision>2</cp:revision>
  <dcterms:created xsi:type="dcterms:W3CDTF">2022-12-08T10:56:07Z</dcterms:created>
  <dcterms:modified xsi:type="dcterms:W3CDTF">2022-12-08T11:10:35Z</dcterms:modified>
</cp:coreProperties>
</file>