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256" r:id="rId2"/>
    <p:sldId id="257" r:id="rId3"/>
    <p:sldId id="258" r:id="rId4"/>
    <p:sldId id="259" r:id="rId5"/>
    <p:sldId id="278" r:id="rId6"/>
    <p:sldId id="279" r:id="rId7"/>
    <p:sldId id="260" r:id="rId8"/>
    <p:sldId id="280" r:id="rId9"/>
    <p:sldId id="261" r:id="rId10"/>
    <p:sldId id="262" r:id="rId11"/>
    <p:sldId id="269" r:id="rId12"/>
    <p:sldId id="281" r:id="rId13"/>
    <p:sldId id="264" r:id="rId14"/>
    <p:sldId id="265" r:id="rId15"/>
    <p:sldId id="282" r:id="rId16"/>
    <p:sldId id="275" r:id="rId17"/>
  </p:sldIdLst>
  <p:sldSz cx="9144000" cy="5143500" type="screen16x9"/>
  <p:notesSz cx="6858000" cy="9144000"/>
  <p:embeddedFontLst>
    <p:embeddedFont>
      <p:font typeface="Oswald Medium" panose="020B0604020202020204" charset="-52"/>
      <p:regular r:id="rId19"/>
      <p:bold r:id="rId20"/>
    </p:embeddedFont>
    <p:embeddedFont>
      <p:font typeface="Oswald" panose="020B0604020202020204" charset="-52"/>
      <p:regular r:id="rId21"/>
      <p:bold r:id="rId22"/>
    </p:embeddedFont>
    <p:embeddedFont>
      <p:font typeface="Arimo Medium" panose="020B0604020202020204" charset="0"/>
      <p:regular r:id="rId23"/>
      <p:bold r:id="rId24"/>
      <p:italic r:id="rId25"/>
      <p:boldItalic r:id="rId26"/>
    </p:embeddedFont>
    <p:embeddedFont>
      <p:font typeface="Arim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aleway" panose="020B0604020202020204" charset="-52"/>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A9ADC-2952-4CBA-908F-28ED5E5393A6}">
  <a:tblStyle styleId="{F50A9ADC-2952-4CBA-908F-28ED5E5393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CAC296-D1FB-48F2-A5B2-818AE4DF79C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57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83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12f97afb56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12f97afb56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12f97afb56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212f97afb56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42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125d80b419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125d80b41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20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65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165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781350" y="2122875"/>
            <a:ext cx="7213800" cy="3020700"/>
          </a:xfrm>
          <a:prstGeom prst="rect">
            <a:avLst/>
          </a:prstGeom>
          <a:noFill/>
          <a:ln>
            <a:noFill/>
          </a:ln>
        </p:spPr>
      </p:sp>
      <p:sp>
        <p:nvSpPr>
          <p:cNvPr id="10" name="Google Shape;10;p2"/>
          <p:cNvSpPr txBox="1">
            <a:spLocks noGrp="1"/>
          </p:cNvSpPr>
          <p:nvPr>
            <p:ph type="ctrTitle"/>
          </p:nvPr>
        </p:nvSpPr>
        <p:spPr>
          <a:xfrm>
            <a:off x="781350" y="587300"/>
            <a:ext cx="6814500" cy="12453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7400">
                <a:latin typeface="Oswald"/>
                <a:ea typeface="Oswald"/>
                <a:cs typeface="Oswald"/>
                <a:sym typeface="Oswa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81350" y="1918100"/>
            <a:ext cx="3969000" cy="409500"/>
          </a:xfrm>
          <a:prstGeom prst="rect">
            <a:avLst/>
          </a:prstGeom>
          <a:solidFill>
            <a:schemeClr val="lt2"/>
          </a:solid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atin typeface="Arimo Medium"/>
                <a:ea typeface="Arimo Medium"/>
                <a:cs typeface="Arimo Medium"/>
                <a:sym typeface="Arimo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8103959" y="0"/>
            <a:ext cx="2685701" cy="4341701"/>
            <a:chOff x="-851113" y="-2943852"/>
            <a:chExt cx="3587631" cy="5799761"/>
          </a:xfrm>
        </p:grpSpPr>
        <p:sp>
          <p:nvSpPr>
            <p:cNvPr id="13" name="Google Shape;13;p2"/>
            <p:cNvSpPr/>
            <p:nvPr/>
          </p:nvSpPr>
          <p:spPr>
            <a:xfrm>
              <a:off x="-851113" y="-1286794"/>
              <a:ext cx="717457" cy="828586"/>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851113" y="-872501"/>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83917" y="-2115381"/>
              <a:ext cx="717572" cy="828586"/>
            </a:xfrm>
            <a:custGeom>
              <a:avLst/>
              <a:gdLst/>
              <a:ahLst/>
              <a:cxnLst/>
              <a:rect l="l" t="t" r="r" b="b"/>
              <a:pathLst>
                <a:path w="717572" h="828586" extrusionOk="0">
                  <a:moveTo>
                    <a:pt x="0" y="0"/>
                  </a:moveTo>
                  <a:lnTo>
                    <a:pt x="0" y="828587"/>
                  </a:lnTo>
                  <a:lnTo>
                    <a:pt x="717572"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83917" y="-1701087"/>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851113" y="-44029"/>
              <a:ext cx="717457" cy="828586"/>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01489" y="-1701087"/>
              <a:ext cx="717457" cy="828586"/>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301489" y="-1286794"/>
              <a:ext cx="717457" cy="828586"/>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51113" y="-2943852"/>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51113" y="-252955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33656" y="784557"/>
              <a:ext cx="717572" cy="828471"/>
            </a:xfrm>
            <a:custGeom>
              <a:avLst/>
              <a:gdLst/>
              <a:ahLst/>
              <a:cxnLst/>
              <a:rect l="l" t="t" r="r" b="b"/>
              <a:pathLst>
                <a:path w="717572" h="828471" extrusionOk="0">
                  <a:moveTo>
                    <a:pt x="0" y="0"/>
                  </a:moveTo>
                  <a:lnTo>
                    <a:pt x="0" y="828472"/>
                  </a:lnTo>
                  <a:lnTo>
                    <a:pt x="717572" y="4142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33656" y="1198851"/>
              <a:ext cx="717572" cy="828471"/>
            </a:xfrm>
            <a:custGeom>
              <a:avLst/>
              <a:gdLst/>
              <a:ahLst/>
              <a:cxnLst/>
              <a:rect l="l" t="t" r="r" b="b"/>
              <a:pathLst>
                <a:path w="717572" h="828471" extrusionOk="0">
                  <a:moveTo>
                    <a:pt x="0" y="414178"/>
                  </a:moveTo>
                  <a:lnTo>
                    <a:pt x="717572" y="828472"/>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51113" y="-458208"/>
              <a:ext cx="717457" cy="828471"/>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583917" y="784557"/>
              <a:ext cx="717572" cy="828471"/>
            </a:xfrm>
            <a:custGeom>
              <a:avLst/>
              <a:gdLst/>
              <a:ahLst/>
              <a:cxnLst/>
              <a:rect l="l" t="t" r="r" b="b"/>
              <a:pathLst>
                <a:path w="717572" h="828471" extrusionOk="0">
                  <a:moveTo>
                    <a:pt x="717572" y="0"/>
                  </a:moveTo>
                  <a:lnTo>
                    <a:pt x="0" y="414294"/>
                  </a:lnTo>
                  <a:lnTo>
                    <a:pt x="717572"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301489" y="784557"/>
              <a:ext cx="717457" cy="828471"/>
            </a:xfrm>
            <a:custGeom>
              <a:avLst/>
              <a:gdLst/>
              <a:ahLst/>
              <a:cxnLst/>
              <a:rect l="l" t="t" r="r" b="b"/>
              <a:pathLst>
                <a:path w="717457" h="828471" extrusionOk="0">
                  <a:moveTo>
                    <a:pt x="717457" y="414294"/>
                  </a:moveTo>
                  <a:lnTo>
                    <a:pt x="0" y="0"/>
                  </a:lnTo>
                  <a:lnTo>
                    <a:pt x="0" y="8284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01489" y="-2115266"/>
              <a:ext cx="717457" cy="828471"/>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018946" y="-2115266"/>
              <a:ext cx="717572" cy="828471"/>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33656" y="-1701087"/>
              <a:ext cx="717572" cy="828586"/>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33656" y="-1286794"/>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33656" y="-2529559"/>
              <a:ext cx="717572" cy="828471"/>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133656" y="-2115266"/>
              <a:ext cx="717572" cy="828471"/>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583917" y="2027323"/>
              <a:ext cx="717572" cy="828586"/>
            </a:xfrm>
            <a:custGeom>
              <a:avLst/>
              <a:gdLst/>
              <a:ahLst/>
              <a:cxnLst/>
              <a:rect l="l" t="t" r="r" b="b"/>
              <a:pathLst>
                <a:path w="717572" h="828586" extrusionOk="0">
                  <a:moveTo>
                    <a:pt x="0" y="0"/>
                  </a:moveTo>
                  <a:lnTo>
                    <a:pt x="0" y="828587"/>
                  </a:lnTo>
                  <a:lnTo>
                    <a:pt x="717572" y="4142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583917" y="1613029"/>
              <a:ext cx="717572" cy="828586"/>
            </a:xfrm>
            <a:custGeom>
              <a:avLst/>
              <a:gdLst/>
              <a:ahLst/>
              <a:cxnLst/>
              <a:rect l="l" t="t" r="r" b="b"/>
              <a:pathLst>
                <a:path w="717572" h="828586" extrusionOk="0">
                  <a:moveTo>
                    <a:pt x="0" y="414294"/>
                  </a:moveTo>
                  <a:lnTo>
                    <a:pt x="717572" y="828587"/>
                  </a:lnTo>
                  <a:lnTo>
                    <a:pt x="717572"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133656" y="-2943852"/>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33656" y="-872501"/>
              <a:ext cx="717572" cy="828471"/>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133656" y="2027323"/>
              <a:ext cx="717572" cy="828586"/>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133656" y="1613029"/>
              <a:ext cx="717572" cy="828586"/>
            </a:xfrm>
            <a:custGeom>
              <a:avLst/>
              <a:gdLst/>
              <a:ahLst/>
              <a:cxnLst/>
              <a:rect l="l" t="t" r="r" b="b"/>
              <a:pathLst>
                <a:path w="717572" h="828586" extrusionOk="0">
                  <a:moveTo>
                    <a:pt x="0" y="828587"/>
                  </a:moveTo>
                  <a:lnTo>
                    <a:pt x="717572" y="41429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583917" y="-872501"/>
              <a:ext cx="717572" cy="828471"/>
            </a:xfrm>
            <a:custGeom>
              <a:avLst/>
              <a:gdLst/>
              <a:ahLst/>
              <a:cxnLst/>
              <a:rect l="l" t="t" r="r" b="b"/>
              <a:pathLst>
                <a:path w="717572" h="828471" extrusionOk="0">
                  <a:moveTo>
                    <a:pt x="0" y="414293"/>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583917" y="-458208"/>
              <a:ext cx="717572" cy="828471"/>
            </a:xfrm>
            <a:custGeom>
              <a:avLst/>
              <a:gdLst/>
              <a:ahLst/>
              <a:cxnLst/>
              <a:rect l="l" t="t" r="r" b="b"/>
              <a:pathLst>
                <a:path w="717572" h="828471" extrusionOk="0">
                  <a:moveTo>
                    <a:pt x="0" y="828472"/>
                  </a:moveTo>
                  <a:lnTo>
                    <a:pt x="717572" y="414179"/>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133656" y="370264"/>
              <a:ext cx="717572" cy="828586"/>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133656" y="-44029"/>
              <a:ext cx="717572" cy="828586"/>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118086" y="405526"/>
            <a:ext cx="512018" cy="591404"/>
            <a:chOff x="-1974847" y="535006"/>
            <a:chExt cx="1435029" cy="1657057"/>
          </a:xfrm>
        </p:grpSpPr>
        <p:sp>
          <p:nvSpPr>
            <p:cNvPr id="44" name="Google Shape;44;p2"/>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8103853" y="4215549"/>
            <a:ext cx="488771" cy="564559"/>
            <a:chOff x="-1974847" y="535006"/>
            <a:chExt cx="1435029" cy="1657057"/>
          </a:xfrm>
        </p:grpSpPr>
        <p:sp>
          <p:nvSpPr>
            <p:cNvPr id="51" name="Google Shape;51;p2"/>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88"/>
        <p:cNvGrpSpPr/>
        <p:nvPr/>
      </p:nvGrpSpPr>
      <p:grpSpPr>
        <a:xfrm>
          <a:off x="0" y="0"/>
          <a:ext cx="0" cy="0"/>
          <a:chOff x="0" y="0"/>
          <a:chExt cx="0" cy="0"/>
        </a:xfrm>
      </p:grpSpPr>
      <p:sp>
        <p:nvSpPr>
          <p:cNvPr id="489" name="Google Shape;48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0" name="Google Shape;490;p19"/>
          <p:cNvSpPr txBox="1">
            <a:spLocks noGrp="1"/>
          </p:cNvSpPr>
          <p:nvPr>
            <p:ph type="subTitle" idx="1"/>
          </p:nvPr>
        </p:nvSpPr>
        <p:spPr>
          <a:xfrm>
            <a:off x="720014" y="1142350"/>
            <a:ext cx="52548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491" name="Google Shape;491;p19"/>
          <p:cNvSpPr txBox="1">
            <a:spLocks noGrp="1"/>
          </p:cNvSpPr>
          <p:nvPr>
            <p:ph type="subTitle" idx="2"/>
          </p:nvPr>
        </p:nvSpPr>
        <p:spPr>
          <a:xfrm>
            <a:off x="720000" y="1525600"/>
            <a:ext cx="52548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100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2" name="Google Shape;492;p19"/>
          <p:cNvSpPr txBox="1">
            <a:spLocks noGrp="1"/>
          </p:cNvSpPr>
          <p:nvPr>
            <p:ph type="subTitle" idx="3"/>
          </p:nvPr>
        </p:nvSpPr>
        <p:spPr>
          <a:xfrm>
            <a:off x="720014" y="2331000"/>
            <a:ext cx="52548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493" name="Google Shape;493;p19"/>
          <p:cNvSpPr txBox="1">
            <a:spLocks noGrp="1"/>
          </p:cNvSpPr>
          <p:nvPr>
            <p:ph type="subTitle" idx="4"/>
          </p:nvPr>
        </p:nvSpPr>
        <p:spPr>
          <a:xfrm>
            <a:off x="720000" y="2714250"/>
            <a:ext cx="5254800" cy="7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4" name="Google Shape;494;p19"/>
          <p:cNvSpPr txBox="1">
            <a:spLocks noGrp="1"/>
          </p:cNvSpPr>
          <p:nvPr>
            <p:ph type="subTitle" idx="5"/>
          </p:nvPr>
        </p:nvSpPr>
        <p:spPr>
          <a:xfrm>
            <a:off x="720014" y="3519650"/>
            <a:ext cx="52548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495" name="Google Shape;495;p19"/>
          <p:cNvSpPr txBox="1">
            <a:spLocks noGrp="1"/>
          </p:cNvSpPr>
          <p:nvPr>
            <p:ph type="subTitle" idx="6"/>
          </p:nvPr>
        </p:nvSpPr>
        <p:spPr>
          <a:xfrm>
            <a:off x="720000" y="3902900"/>
            <a:ext cx="5254800" cy="7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6" name="Google Shape;496;p19"/>
          <p:cNvSpPr>
            <a:spLocks noGrp="1"/>
          </p:cNvSpPr>
          <p:nvPr>
            <p:ph type="pic" idx="7"/>
          </p:nvPr>
        </p:nvSpPr>
        <p:spPr>
          <a:xfrm>
            <a:off x="6250300" y="1142350"/>
            <a:ext cx="2893800" cy="3466200"/>
          </a:xfrm>
          <a:prstGeom prst="rect">
            <a:avLst/>
          </a:prstGeom>
          <a:noFill/>
          <a:ln>
            <a:noFill/>
          </a:ln>
        </p:spPr>
      </p:sp>
      <p:grpSp>
        <p:nvGrpSpPr>
          <p:cNvPr id="497" name="Google Shape;497;p19"/>
          <p:cNvGrpSpPr/>
          <p:nvPr/>
        </p:nvGrpSpPr>
        <p:grpSpPr>
          <a:xfrm rot="10800000" flipH="1">
            <a:off x="2" y="2481075"/>
            <a:ext cx="512982" cy="2662413"/>
            <a:chOff x="-12098" y="2481075"/>
            <a:chExt cx="512982" cy="2662413"/>
          </a:xfrm>
        </p:grpSpPr>
        <p:sp>
          <p:nvSpPr>
            <p:cNvPr id="498" name="Google Shape;498;p19"/>
            <p:cNvSpPr/>
            <p:nvPr/>
          </p:nvSpPr>
          <p:spPr>
            <a:xfrm>
              <a:off x="-12098" y="3663929"/>
              <a:ext cx="512982" cy="592439"/>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9"/>
            <p:cNvSpPr/>
            <p:nvPr/>
          </p:nvSpPr>
          <p:spPr>
            <a:xfrm>
              <a:off x="-12098" y="3959663"/>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19"/>
            <p:cNvSpPr/>
            <p:nvPr/>
          </p:nvSpPr>
          <p:spPr>
            <a:xfrm>
              <a:off x="-12098" y="4551049"/>
              <a:ext cx="512982" cy="592439"/>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19"/>
            <p:cNvSpPr/>
            <p:nvPr/>
          </p:nvSpPr>
          <p:spPr>
            <a:xfrm>
              <a:off x="-12098" y="2481075"/>
              <a:ext cx="512982" cy="592439"/>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9"/>
            <p:cNvSpPr/>
            <p:nvPr/>
          </p:nvSpPr>
          <p:spPr>
            <a:xfrm>
              <a:off x="-12098" y="2776809"/>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9"/>
            <p:cNvSpPr/>
            <p:nvPr/>
          </p:nvSpPr>
          <p:spPr>
            <a:xfrm>
              <a:off x="-12098" y="4255396"/>
              <a:ext cx="512982" cy="59235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4" name="Google Shape;504;p19"/>
          <p:cNvGrpSpPr/>
          <p:nvPr/>
        </p:nvGrpSpPr>
        <p:grpSpPr>
          <a:xfrm>
            <a:off x="477" y="1582701"/>
            <a:ext cx="512018" cy="591404"/>
            <a:chOff x="-1974847" y="535006"/>
            <a:chExt cx="1435029" cy="1657057"/>
          </a:xfrm>
        </p:grpSpPr>
        <p:sp>
          <p:nvSpPr>
            <p:cNvPr id="505" name="Google Shape;505;p19"/>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9"/>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9"/>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9"/>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9"/>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9"/>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1" name="Google Shape;511;p19"/>
          <p:cNvGrpSpPr/>
          <p:nvPr/>
        </p:nvGrpSpPr>
        <p:grpSpPr>
          <a:xfrm>
            <a:off x="8510464" y="239301"/>
            <a:ext cx="512018" cy="591404"/>
            <a:chOff x="-1974847" y="535006"/>
            <a:chExt cx="1435029" cy="1657057"/>
          </a:xfrm>
        </p:grpSpPr>
        <p:sp>
          <p:nvSpPr>
            <p:cNvPr id="512" name="Google Shape;512;p19"/>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9"/>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9"/>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9"/>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9"/>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9"/>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49"/>
        <p:cNvGrpSpPr/>
        <p:nvPr/>
      </p:nvGrpSpPr>
      <p:grpSpPr>
        <a:xfrm>
          <a:off x="0" y="0"/>
          <a:ext cx="0" cy="0"/>
          <a:chOff x="0" y="0"/>
          <a:chExt cx="0" cy="0"/>
        </a:xfrm>
      </p:grpSpPr>
      <p:sp>
        <p:nvSpPr>
          <p:cNvPr id="550" name="Google Shape;55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1" name="Google Shape;551;p21"/>
          <p:cNvSpPr txBox="1">
            <a:spLocks noGrp="1"/>
          </p:cNvSpPr>
          <p:nvPr>
            <p:ph type="subTitle" idx="1"/>
          </p:nvPr>
        </p:nvSpPr>
        <p:spPr>
          <a:xfrm>
            <a:off x="3223257" y="1198575"/>
            <a:ext cx="24525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552" name="Google Shape;552;p21"/>
          <p:cNvSpPr txBox="1">
            <a:spLocks noGrp="1"/>
          </p:cNvSpPr>
          <p:nvPr>
            <p:ph type="subTitle" idx="2"/>
          </p:nvPr>
        </p:nvSpPr>
        <p:spPr>
          <a:xfrm>
            <a:off x="3223250" y="1581825"/>
            <a:ext cx="2452500" cy="12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3" name="Google Shape;553;p21"/>
          <p:cNvSpPr txBox="1">
            <a:spLocks noGrp="1"/>
          </p:cNvSpPr>
          <p:nvPr>
            <p:ph type="subTitle" idx="3"/>
          </p:nvPr>
        </p:nvSpPr>
        <p:spPr>
          <a:xfrm>
            <a:off x="5971507" y="1198575"/>
            <a:ext cx="24525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554" name="Google Shape;554;p21"/>
          <p:cNvSpPr txBox="1">
            <a:spLocks noGrp="1"/>
          </p:cNvSpPr>
          <p:nvPr>
            <p:ph type="subTitle" idx="4"/>
          </p:nvPr>
        </p:nvSpPr>
        <p:spPr>
          <a:xfrm>
            <a:off x="5971500" y="1581825"/>
            <a:ext cx="2452500" cy="12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100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5" name="Google Shape;555;p21"/>
          <p:cNvSpPr txBox="1">
            <a:spLocks noGrp="1"/>
          </p:cNvSpPr>
          <p:nvPr>
            <p:ph type="subTitle" idx="5"/>
          </p:nvPr>
        </p:nvSpPr>
        <p:spPr>
          <a:xfrm>
            <a:off x="3223257" y="2979950"/>
            <a:ext cx="24525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556" name="Google Shape;556;p21"/>
          <p:cNvSpPr txBox="1">
            <a:spLocks noGrp="1"/>
          </p:cNvSpPr>
          <p:nvPr>
            <p:ph type="subTitle" idx="6"/>
          </p:nvPr>
        </p:nvSpPr>
        <p:spPr>
          <a:xfrm>
            <a:off x="3223250" y="3363200"/>
            <a:ext cx="2452500" cy="12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7" name="Google Shape;557;p21"/>
          <p:cNvSpPr txBox="1">
            <a:spLocks noGrp="1"/>
          </p:cNvSpPr>
          <p:nvPr>
            <p:ph type="subTitle" idx="7"/>
          </p:nvPr>
        </p:nvSpPr>
        <p:spPr>
          <a:xfrm>
            <a:off x="5971507" y="2979950"/>
            <a:ext cx="24525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558" name="Google Shape;558;p21"/>
          <p:cNvSpPr txBox="1">
            <a:spLocks noGrp="1"/>
          </p:cNvSpPr>
          <p:nvPr>
            <p:ph type="subTitle" idx="8"/>
          </p:nvPr>
        </p:nvSpPr>
        <p:spPr>
          <a:xfrm>
            <a:off x="5971500" y="3363200"/>
            <a:ext cx="2452500" cy="12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9" name="Google Shape;559;p21"/>
          <p:cNvSpPr>
            <a:spLocks noGrp="1"/>
          </p:cNvSpPr>
          <p:nvPr>
            <p:ph type="pic" idx="9"/>
          </p:nvPr>
        </p:nvSpPr>
        <p:spPr>
          <a:xfrm>
            <a:off x="720000" y="1283125"/>
            <a:ext cx="2173800" cy="3860400"/>
          </a:xfrm>
          <a:prstGeom prst="rect">
            <a:avLst/>
          </a:prstGeom>
          <a:noFill/>
          <a:ln>
            <a:noFill/>
          </a:ln>
        </p:spPr>
      </p:sp>
      <p:grpSp>
        <p:nvGrpSpPr>
          <p:cNvPr id="560" name="Google Shape;560;p21"/>
          <p:cNvGrpSpPr/>
          <p:nvPr/>
        </p:nvGrpSpPr>
        <p:grpSpPr>
          <a:xfrm rot="5400000">
            <a:off x="7895220" y="601110"/>
            <a:ext cx="2116220" cy="913978"/>
            <a:chOff x="-6396530" y="-1133540"/>
            <a:chExt cx="2116220" cy="913978"/>
          </a:xfrm>
        </p:grpSpPr>
        <p:sp>
          <p:nvSpPr>
            <p:cNvPr id="561" name="Google Shape;561;p21"/>
            <p:cNvSpPr/>
            <p:nvPr/>
          </p:nvSpPr>
          <p:spPr>
            <a:xfrm>
              <a:off x="-6396530" y="-1133540"/>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1"/>
            <p:cNvSpPr/>
            <p:nvPr/>
          </p:nvSpPr>
          <p:spPr>
            <a:xfrm>
              <a:off x="-5867498" y="-1133540"/>
              <a:ext cx="529209" cy="610997"/>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1"/>
            <p:cNvSpPr/>
            <p:nvPr/>
          </p:nvSpPr>
          <p:spPr>
            <a:xfrm>
              <a:off x="-6396530" y="-830645"/>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1"/>
            <p:cNvSpPr/>
            <p:nvPr/>
          </p:nvSpPr>
          <p:spPr>
            <a:xfrm>
              <a:off x="-4809520" y="-830560"/>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1"/>
            <p:cNvSpPr/>
            <p:nvPr/>
          </p:nvSpPr>
          <p:spPr>
            <a:xfrm>
              <a:off x="-5338467" y="-830560"/>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6" name="Google Shape;566;p21"/>
          <p:cNvGrpSpPr/>
          <p:nvPr/>
        </p:nvGrpSpPr>
        <p:grpSpPr>
          <a:xfrm>
            <a:off x="8428889" y="4249151"/>
            <a:ext cx="512018" cy="591404"/>
            <a:chOff x="-1974847" y="535006"/>
            <a:chExt cx="1435029" cy="1657057"/>
          </a:xfrm>
        </p:grpSpPr>
        <p:sp>
          <p:nvSpPr>
            <p:cNvPr id="567" name="Google Shape;567;p21"/>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1"/>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1"/>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1"/>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1"/>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1"/>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21"/>
          <p:cNvGrpSpPr/>
          <p:nvPr/>
        </p:nvGrpSpPr>
        <p:grpSpPr>
          <a:xfrm>
            <a:off x="-11" y="1"/>
            <a:ext cx="512018" cy="591404"/>
            <a:chOff x="-1974847" y="535006"/>
            <a:chExt cx="1435029" cy="1657057"/>
          </a:xfrm>
        </p:grpSpPr>
        <p:sp>
          <p:nvSpPr>
            <p:cNvPr id="574" name="Google Shape;574;p21"/>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1"/>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1"/>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1"/>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1"/>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1"/>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60"/>
        <p:cNvGrpSpPr/>
        <p:nvPr/>
      </p:nvGrpSpPr>
      <p:grpSpPr>
        <a:xfrm>
          <a:off x="0" y="0"/>
          <a:ext cx="0" cy="0"/>
          <a:chOff x="0" y="0"/>
          <a:chExt cx="0" cy="0"/>
        </a:xfrm>
      </p:grpSpPr>
      <p:sp>
        <p:nvSpPr>
          <p:cNvPr id="661" name="Google Shape;661;p24"/>
          <p:cNvSpPr>
            <a:spLocks noGrp="1"/>
          </p:cNvSpPr>
          <p:nvPr>
            <p:ph type="pic" idx="2"/>
          </p:nvPr>
        </p:nvSpPr>
        <p:spPr>
          <a:xfrm>
            <a:off x="715100" y="0"/>
            <a:ext cx="7438200" cy="2571900"/>
          </a:xfrm>
          <a:prstGeom prst="rect">
            <a:avLst/>
          </a:prstGeom>
          <a:noFill/>
          <a:ln>
            <a:noFill/>
          </a:ln>
        </p:spPr>
      </p:sp>
      <p:sp>
        <p:nvSpPr>
          <p:cNvPr id="662" name="Google Shape;662;p24"/>
          <p:cNvSpPr txBox="1">
            <a:spLocks noGrp="1"/>
          </p:cNvSpPr>
          <p:nvPr>
            <p:ph type="ctrTitle"/>
          </p:nvPr>
        </p:nvSpPr>
        <p:spPr>
          <a:xfrm>
            <a:off x="715100" y="2740875"/>
            <a:ext cx="4475100" cy="18672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10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3" name="Google Shape;663;p24"/>
          <p:cNvSpPr txBox="1">
            <a:spLocks noGrp="1"/>
          </p:cNvSpPr>
          <p:nvPr>
            <p:ph type="subTitle" idx="1"/>
          </p:nvPr>
        </p:nvSpPr>
        <p:spPr>
          <a:xfrm>
            <a:off x="5380500" y="2744438"/>
            <a:ext cx="3048300" cy="105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64" name="Google Shape;664;p24"/>
          <p:cNvSpPr txBox="1"/>
          <p:nvPr/>
        </p:nvSpPr>
        <p:spPr>
          <a:xfrm>
            <a:off x="5380500" y="3800738"/>
            <a:ext cx="3048300" cy="551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900" b="1">
                <a:solidFill>
                  <a:schemeClr val="dk2"/>
                </a:solidFill>
                <a:latin typeface="Arimo"/>
                <a:ea typeface="Arimo"/>
                <a:cs typeface="Arimo"/>
                <a:sym typeface="Arimo"/>
              </a:rPr>
              <a:t>CREDITS</a:t>
            </a:r>
            <a:r>
              <a:rPr lang="en" sz="900">
                <a:solidFill>
                  <a:schemeClr val="dk2"/>
                </a:solidFill>
                <a:latin typeface="Arimo Medium"/>
                <a:ea typeface="Arimo Medium"/>
                <a:cs typeface="Arimo Medium"/>
                <a:sym typeface="Arimo Medium"/>
              </a:rPr>
              <a:t>: This presentation template was created by </a:t>
            </a:r>
            <a:r>
              <a:rPr lang="en" sz="900" b="1">
                <a:solidFill>
                  <a:schemeClr val="dk2"/>
                </a:solidFill>
                <a:uFill>
                  <a:noFill/>
                </a:uFill>
                <a:latin typeface="Arimo"/>
                <a:ea typeface="Arimo"/>
                <a:cs typeface="Arimo"/>
                <a:sym typeface="Arim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solidFill>
                  <a:schemeClr val="dk2"/>
                </a:solidFill>
                <a:latin typeface="Arimo Medium"/>
                <a:ea typeface="Arimo Medium"/>
                <a:cs typeface="Arimo Medium"/>
                <a:sym typeface="Arimo Medium"/>
              </a:rPr>
              <a:t>, and includes icons by </a:t>
            </a:r>
            <a:r>
              <a:rPr lang="en" sz="900" b="1">
                <a:solidFill>
                  <a:schemeClr val="dk2"/>
                </a:solidFill>
                <a:uFill>
                  <a:noFill/>
                </a:uFill>
                <a:latin typeface="Arimo"/>
                <a:ea typeface="Arimo"/>
                <a:cs typeface="Arimo"/>
                <a:sym typeface="Arim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chemeClr val="dk2"/>
                </a:solidFill>
                <a:latin typeface="Arimo Medium"/>
                <a:ea typeface="Arimo Medium"/>
                <a:cs typeface="Arimo Medium"/>
                <a:sym typeface="Arimo Medium"/>
              </a:rPr>
              <a:t>, and infographics &amp; images by </a:t>
            </a:r>
            <a:r>
              <a:rPr lang="en" sz="900" b="1">
                <a:solidFill>
                  <a:schemeClr val="dk2"/>
                </a:solidFill>
                <a:uFill>
                  <a:noFill/>
                </a:uFill>
                <a:latin typeface="Arimo"/>
                <a:ea typeface="Arimo"/>
                <a:cs typeface="Arimo"/>
                <a:sym typeface="Arim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900" b="1">
              <a:solidFill>
                <a:schemeClr val="dk2"/>
              </a:solidFill>
              <a:latin typeface="Arimo"/>
              <a:ea typeface="Arimo"/>
              <a:cs typeface="Arimo"/>
              <a:sym typeface="Arimo"/>
            </a:endParaRPr>
          </a:p>
        </p:txBody>
      </p:sp>
      <p:grpSp>
        <p:nvGrpSpPr>
          <p:cNvPr id="665" name="Google Shape;665;p24"/>
          <p:cNvGrpSpPr/>
          <p:nvPr/>
        </p:nvGrpSpPr>
        <p:grpSpPr>
          <a:xfrm>
            <a:off x="1861" y="4608493"/>
            <a:ext cx="1697420" cy="980133"/>
            <a:chOff x="-359955" y="-1817432"/>
            <a:chExt cx="2116220" cy="1221958"/>
          </a:xfrm>
        </p:grpSpPr>
        <p:sp>
          <p:nvSpPr>
            <p:cNvPr id="666" name="Google Shape;666;p24"/>
            <p:cNvSpPr/>
            <p:nvPr/>
          </p:nvSpPr>
          <p:spPr>
            <a:xfrm>
              <a:off x="-359955" y="-151199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24"/>
            <p:cNvSpPr/>
            <p:nvPr/>
          </p:nvSpPr>
          <p:spPr>
            <a:xfrm>
              <a:off x="-359955" y="-1817432"/>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24"/>
            <p:cNvSpPr/>
            <p:nvPr/>
          </p:nvSpPr>
          <p:spPr>
            <a:xfrm>
              <a:off x="1227055" y="-1817347"/>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24"/>
            <p:cNvSpPr/>
            <p:nvPr/>
          </p:nvSpPr>
          <p:spPr>
            <a:xfrm>
              <a:off x="1227055" y="-151199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24"/>
            <p:cNvSpPr/>
            <p:nvPr/>
          </p:nvSpPr>
          <p:spPr>
            <a:xfrm>
              <a:off x="698108" y="-151199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24"/>
            <p:cNvSpPr/>
            <p:nvPr/>
          </p:nvSpPr>
          <p:spPr>
            <a:xfrm>
              <a:off x="698108" y="-1817347"/>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24"/>
            <p:cNvSpPr/>
            <p:nvPr/>
          </p:nvSpPr>
          <p:spPr>
            <a:xfrm>
              <a:off x="-359955" y="-1206556"/>
              <a:ext cx="529209" cy="611082"/>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4"/>
            <p:cNvSpPr/>
            <p:nvPr/>
          </p:nvSpPr>
          <p:spPr>
            <a:xfrm>
              <a:off x="169077" y="-1206556"/>
              <a:ext cx="529209" cy="611082"/>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4"/>
            <p:cNvSpPr/>
            <p:nvPr/>
          </p:nvSpPr>
          <p:spPr>
            <a:xfrm>
              <a:off x="169077" y="-151199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5" name="Google Shape;675;p24"/>
          <p:cNvGrpSpPr/>
          <p:nvPr/>
        </p:nvGrpSpPr>
        <p:grpSpPr>
          <a:xfrm>
            <a:off x="8619089" y="3800751"/>
            <a:ext cx="512018" cy="591404"/>
            <a:chOff x="-1974847" y="535006"/>
            <a:chExt cx="1435029" cy="1657057"/>
          </a:xfrm>
        </p:grpSpPr>
        <p:sp>
          <p:nvSpPr>
            <p:cNvPr id="676" name="Google Shape;676;p24"/>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24"/>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24"/>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24"/>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24"/>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24"/>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82"/>
        <p:cNvGrpSpPr/>
        <p:nvPr/>
      </p:nvGrpSpPr>
      <p:grpSpPr>
        <a:xfrm>
          <a:off x="0" y="0"/>
          <a:ext cx="0" cy="0"/>
          <a:chOff x="0" y="0"/>
          <a:chExt cx="0" cy="0"/>
        </a:xfrm>
      </p:grpSpPr>
      <p:grpSp>
        <p:nvGrpSpPr>
          <p:cNvPr id="683" name="Google Shape;683;p25"/>
          <p:cNvGrpSpPr/>
          <p:nvPr/>
        </p:nvGrpSpPr>
        <p:grpSpPr>
          <a:xfrm>
            <a:off x="7343989" y="1"/>
            <a:ext cx="512018" cy="591404"/>
            <a:chOff x="-1974847" y="535006"/>
            <a:chExt cx="1435029" cy="1657057"/>
          </a:xfrm>
        </p:grpSpPr>
        <p:sp>
          <p:nvSpPr>
            <p:cNvPr id="684" name="Google Shape;684;p25"/>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5"/>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5"/>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5"/>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5"/>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5"/>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5"/>
          <p:cNvGrpSpPr/>
          <p:nvPr/>
        </p:nvGrpSpPr>
        <p:grpSpPr>
          <a:xfrm>
            <a:off x="1333939" y="4552101"/>
            <a:ext cx="512018" cy="591404"/>
            <a:chOff x="-1974847" y="535006"/>
            <a:chExt cx="1435029" cy="1657057"/>
          </a:xfrm>
        </p:grpSpPr>
        <p:sp>
          <p:nvSpPr>
            <p:cNvPr id="691" name="Google Shape;691;p25"/>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5"/>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5"/>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5"/>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5"/>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5"/>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7" name="Google Shape;697;p25"/>
          <p:cNvGrpSpPr/>
          <p:nvPr/>
        </p:nvGrpSpPr>
        <p:grpSpPr>
          <a:xfrm>
            <a:off x="7" y="-10"/>
            <a:ext cx="529209" cy="4276082"/>
            <a:chOff x="8614782" y="332427"/>
            <a:chExt cx="529209" cy="4276082"/>
          </a:xfrm>
        </p:grpSpPr>
        <p:sp>
          <p:nvSpPr>
            <p:cNvPr id="698" name="Google Shape;698;p25"/>
            <p:cNvSpPr/>
            <p:nvPr/>
          </p:nvSpPr>
          <p:spPr>
            <a:xfrm>
              <a:off x="8614782" y="3081198"/>
              <a:ext cx="529209" cy="610997"/>
            </a:xfrm>
            <a:custGeom>
              <a:avLst/>
              <a:gdLst/>
              <a:ahLst/>
              <a:cxnLst/>
              <a:rect l="l" t="t" r="r" b="b"/>
              <a:pathLst>
                <a:path w="717572" h="828471" extrusionOk="0">
                  <a:moveTo>
                    <a:pt x="0" y="0"/>
                  </a:moveTo>
                  <a:lnTo>
                    <a:pt x="0" y="828472"/>
                  </a:lnTo>
                  <a:lnTo>
                    <a:pt x="717572" y="4142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25"/>
            <p:cNvSpPr/>
            <p:nvPr/>
          </p:nvSpPr>
          <p:spPr>
            <a:xfrm>
              <a:off x="8614782" y="3386636"/>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25"/>
            <p:cNvSpPr/>
            <p:nvPr/>
          </p:nvSpPr>
          <p:spPr>
            <a:xfrm>
              <a:off x="8614782" y="1248656"/>
              <a:ext cx="529209" cy="611082"/>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5"/>
            <p:cNvSpPr/>
            <p:nvPr/>
          </p:nvSpPr>
          <p:spPr>
            <a:xfrm>
              <a:off x="8614782" y="1554094"/>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5"/>
            <p:cNvSpPr/>
            <p:nvPr/>
          </p:nvSpPr>
          <p:spPr>
            <a:xfrm>
              <a:off x="8614782" y="637865"/>
              <a:ext cx="529209" cy="610997"/>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25"/>
            <p:cNvSpPr/>
            <p:nvPr/>
          </p:nvSpPr>
          <p:spPr>
            <a:xfrm>
              <a:off x="8614782" y="943303"/>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5"/>
            <p:cNvSpPr/>
            <p:nvPr/>
          </p:nvSpPr>
          <p:spPr>
            <a:xfrm>
              <a:off x="8614782" y="332427"/>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5"/>
            <p:cNvSpPr/>
            <p:nvPr/>
          </p:nvSpPr>
          <p:spPr>
            <a:xfrm>
              <a:off x="8614782" y="1859531"/>
              <a:ext cx="529209" cy="610997"/>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5"/>
            <p:cNvSpPr/>
            <p:nvPr/>
          </p:nvSpPr>
          <p:spPr>
            <a:xfrm>
              <a:off x="8614782" y="3997427"/>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5"/>
            <p:cNvSpPr/>
            <p:nvPr/>
          </p:nvSpPr>
          <p:spPr>
            <a:xfrm>
              <a:off x="8614782" y="3691989"/>
              <a:ext cx="529209" cy="611082"/>
            </a:xfrm>
            <a:custGeom>
              <a:avLst/>
              <a:gdLst/>
              <a:ahLst/>
              <a:cxnLst/>
              <a:rect l="l" t="t" r="r" b="b"/>
              <a:pathLst>
                <a:path w="717572" h="828586" extrusionOk="0">
                  <a:moveTo>
                    <a:pt x="0" y="828587"/>
                  </a:moveTo>
                  <a:lnTo>
                    <a:pt x="717572" y="41429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25"/>
            <p:cNvSpPr/>
            <p:nvPr/>
          </p:nvSpPr>
          <p:spPr>
            <a:xfrm>
              <a:off x="8614782" y="2775760"/>
              <a:ext cx="529209" cy="611082"/>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25"/>
            <p:cNvSpPr/>
            <p:nvPr/>
          </p:nvSpPr>
          <p:spPr>
            <a:xfrm>
              <a:off x="8614782" y="2470322"/>
              <a:ext cx="529209" cy="611082"/>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0" name="Google Shape;710;p25"/>
          <p:cNvGrpSpPr/>
          <p:nvPr/>
        </p:nvGrpSpPr>
        <p:grpSpPr>
          <a:xfrm flipH="1">
            <a:off x="7259477" y="4057604"/>
            <a:ext cx="1884494" cy="1085890"/>
            <a:chOff x="7027770" y="-623578"/>
            <a:chExt cx="2116220" cy="1219416"/>
          </a:xfrm>
        </p:grpSpPr>
        <p:sp>
          <p:nvSpPr>
            <p:cNvPr id="711" name="Google Shape;711;p25"/>
            <p:cNvSpPr/>
            <p:nvPr/>
          </p:nvSpPr>
          <p:spPr>
            <a:xfrm>
              <a:off x="7027770" y="-623578"/>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5"/>
            <p:cNvSpPr/>
            <p:nvPr/>
          </p:nvSpPr>
          <p:spPr>
            <a:xfrm>
              <a:off x="7556802" y="-623578"/>
              <a:ext cx="529209" cy="610997"/>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25"/>
            <p:cNvSpPr/>
            <p:nvPr/>
          </p:nvSpPr>
          <p:spPr>
            <a:xfrm>
              <a:off x="7027770" y="-1524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25"/>
            <p:cNvSpPr/>
            <p:nvPr/>
          </p:nvSpPr>
          <p:spPr>
            <a:xfrm>
              <a:off x="7027770" y="-320682"/>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25"/>
            <p:cNvSpPr/>
            <p:nvPr/>
          </p:nvSpPr>
          <p:spPr>
            <a:xfrm>
              <a:off x="8614780" y="-320597"/>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25"/>
            <p:cNvSpPr/>
            <p:nvPr/>
          </p:nvSpPr>
          <p:spPr>
            <a:xfrm>
              <a:off x="8614780" y="-1524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25"/>
            <p:cNvSpPr/>
            <p:nvPr/>
          </p:nvSpPr>
          <p:spPr>
            <a:xfrm>
              <a:off x="8085833" y="-1524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25"/>
            <p:cNvSpPr/>
            <p:nvPr/>
          </p:nvSpPr>
          <p:spPr>
            <a:xfrm>
              <a:off x="8085833" y="-320597"/>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25"/>
            <p:cNvSpPr/>
            <p:nvPr/>
          </p:nvSpPr>
          <p:spPr>
            <a:xfrm>
              <a:off x="7556802" y="-1524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20"/>
        <p:cNvGrpSpPr/>
        <p:nvPr/>
      </p:nvGrpSpPr>
      <p:grpSpPr>
        <a:xfrm>
          <a:off x="0" y="0"/>
          <a:ext cx="0" cy="0"/>
          <a:chOff x="0" y="0"/>
          <a:chExt cx="0" cy="0"/>
        </a:xfrm>
      </p:grpSpPr>
      <p:grpSp>
        <p:nvGrpSpPr>
          <p:cNvPr id="721" name="Google Shape;721;p26"/>
          <p:cNvGrpSpPr/>
          <p:nvPr/>
        </p:nvGrpSpPr>
        <p:grpSpPr>
          <a:xfrm>
            <a:off x="223" y="-41"/>
            <a:ext cx="1552415" cy="1342620"/>
            <a:chOff x="7677055" y="3367399"/>
            <a:chExt cx="2870059" cy="2482196"/>
          </a:xfrm>
        </p:grpSpPr>
        <p:sp>
          <p:nvSpPr>
            <p:cNvPr id="722" name="Google Shape;722;p26"/>
            <p:cNvSpPr/>
            <p:nvPr/>
          </p:nvSpPr>
          <p:spPr>
            <a:xfrm>
              <a:off x="8394512" y="3367399"/>
              <a:ext cx="717572" cy="828471"/>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26"/>
            <p:cNvSpPr/>
            <p:nvPr/>
          </p:nvSpPr>
          <p:spPr>
            <a:xfrm>
              <a:off x="9112085" y="3367399"/>
              <a:ext cx="717571" cy="828471"/>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26"/>
            <p:cNvSpPr/>
            <p:nvPr/>
          </p:nvSpPr>
          <p:spPr>
            <a:xfrm>
              <a:off x="7677055" y="5021124"/>
              <a:ext cx="717457" cy="828471"/>
            </a:xfrm>
            <a:custGeom>
              <a:avLst/>
              <a:gdLst/>
              <a:ahLst/>
              <a:cxnLst/>
              <a:rect l="l" t="t" r="r" b="b"/>
              <a:pathLst>
                <a:path w="717457" h="828471" extrusionOk="0">
                  <a:moveTo>
                    <a:pt x="0" y="0"/>
                  </a:moveTo>
                  <a:lnTo>
                    <a:pt x="0" y="828472"/>
                  </a:lnTo>
                  <a:lnTo>
                    <a:pt x="717457" y="4142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26"/>
            <p:cNvSpPr/>
            <p:nvPr/>
          </p:nvSpPr>
          <p:spPr>
            <a:xfrm>
              <a:off x="7677055" y="4606831"/>
              <a:ext cx="717457" cy="828586"/>
            </a:xfrm>
            <a:custGeom>
              <a:avLst/>
              <a:gdLst/>
              <a:ahLst/>
              <a:cxnLst/>
              <a:rect l="l" t="t" r="r" b="b"/>
              <a:pathLst>
                <a:path w="717457" h="828586" extrusionOk="0">
                  <a:moveTo>
                    <a:pt x="0" y="414293"/>
                  </a:moveTo>
                  <a:lnTo>
                    <a:pt x="717457" y="828587"/>
                  </a:lnTo>
                  <a:lnTo>
                    <a:pt x="71745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26"/>
            <p:cNvSpPr/>
            <p:nvPr/>
          </p:nvSpPr>
          <p:spPr>
            <a:xfrm>
              <a:off x="8394512" y="4192538"/>
              <a:ext cx="717572" cy="828586"/>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26"/>
            <p:cNvSpPr/>
            <p:nvPr/>
          </p:nvSpPr>
          <p:spPr>
            <a:xfrm>
              <a:off x="8394512" y="3778244"/>
              <a:ext cx="717572" cy="828586"/>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26"/>
            <p:cNvSpPr/>
            <p:nvPr/>
          </p:nvSpPr>
          <p:spPr>
            <a:xfrm>
              <a:off x="9829657" y="4192538"/>
              <a:ext cx="717457" cy="828586"/>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26"/>
            <p:cNvSpPr/>
            <p:nvPr/>
          </p:nvSpPr>
          <p:spPr>
            <a:xfrm>
              <a:off x="9829657" y="3778359"/>
              <a:ext cx="717457" cy="828471"/>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26"/>
            <p:cNvSpPr/>
            <p:nvPr/>
          </p:nvSpPr>
          <p:spPr>
            <a:xfrm>
              <a:off x="8394512" y="5021124"/>
              <a:ext cx="717572" cy="828471"/>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26"/>
            <p:cNvSpPr/>
            <p:nvPr/>
          </p:nvSpPr>
          <p:spPr>
            <a:xfrm>
              <a:off x="8394512" y="4606831"/>
              <a:ext cx="717572" cy="828586"/>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6"/>
            <p:cNvSpPr/>
            <p:nvPr/>
          </p:nvSpPr>
          <p:spPr>
            <a:xfrm>
              <a:off x="9112085" y="4606831"/>
              <a:ext cx="717571" cy="828586"/>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26"/>
            <p:cNvSpPr/>
            <p:nvPr/>
          </p:nvSpPr>
          <p:spPr>
            <a:xfrm>
              <a:off x="9112085" y="4192538"/>
              <a:ext cx="717571" cy="828586"/>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26"/>
          <p:cNvGrpSpPr/>
          <p:nvPr/>
        </p:nvGrpSpPr>
        <p:grpSpPr>
          <a:xfrm>
            <a:off x="7446586" y="4163368"/>
            <a:ext cx="1697420" cy="980133"/>
            <a:chOff x="-359955" y="-1817432"/>
            <a:chExt cx="2116220" cy="1221958"/>
          </a:xfrm>
        </p:grpSpPr>
        <p:sp>
          <p:nvSpPr>
            <p:cNvPr id="735" name="Google Shape;735;p26"/>
            <p:cNvSpPr/>
            <p:nvPr/>
          </p:nvSpPr>
          <p:spPr>
            <a:xfrm>
              <a:off x="-359955" y="-151199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26"/>
            <p:cNvSpPr/>
            <p:nvPr/>
          </p:nvSpPr>
          <p:spPr>
            <a:xfrm>
              <a:off x="-359955" y="-1817432"/>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26"/>
            <p:cNvSpPr/>
            <p:nvPr/>
          </p:nvSpPr>
          <p:spPr>
            <a:xfrm>
              <a:off x="1227055" y="-1817347"/>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26"/>
            <p:cNvSpPr/>
            <p:nvPr/>
          </p:nvSpPr>
          <p:spPr>
            <a:xfrm>
              <a:off x="1227055" y="-151199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26"/>
            <p:cNvSpPr/>
            <p:nvPr/>
          </p:nvSpPr>
          <p:spPr>
            <a:xfrm>
              <a:off x="698108" y="-151199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26"/>
            <p:cNvSpPr/>
            <p:nvPr/>
          </p:nvSpPr>
          <p:spPr>
            <a:xfrm>
              <a:off x="698108" y="-1817347"/>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6"/>
            <p:cNvSpPr/>
            <p:nvPr/>
          </p:nvSpPr>
          <p:spPr>
            <a:xfrm>
              <a:off x="-359955" y="-1206556"/>
              <a:ext cx="529209" cy="611082"/>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26"/>
            <p:cNvSpPr/>
            <p:nvPr/>
          </p:nvSpPr>
          <p:spPr>
            <a:xfrm>
              <a:off x="169077" y="-1206556"/>
              <a:ext cx="529209" cy="611082"/>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26"/>
            <p:cNvSpPr/>
            <p:nvPr/>
          </p:nvSpPr>
          <p:spPr>
            <a:xfrm>
              <a:off x="169077" y="-151199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4" name="Google Shape;744;p26"/>
          <p:cNvGrpSpPr/>
          <p:nvPr/>
        </p:nvGrpSpPr>
        <p:grpSpPr>
          <a:xfrm>
            <a:off x="8631989" y="1342576"/>
            <a:ext cx="512018" cy="591404"/>
            <a:chOff x="-1974847" y="535006"/>
            <a:chExt cx="1435029" cy="1657057"/>
          </a:xfrm>
        </p:grpSpPr>
        <p:sp>
          <p:nvSpPr>
            <p:cNvPr id="745" name="Google Shape;745;p26"/>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26"/>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26"/>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6"/>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6"/>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26"/>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1" name="Google Shape;751;p26"/>
          <p:cNvGrpSpPr/>
          <p:nvPr/>
        </p:nvGrpSpPr>
        <p:grpSpPr>
          <a:xfrm>
            <a:off x="203089" y="4312801"/>
            <a:ext cx="512018" cy="591404"/>
            <a:chOff x="-1974847" y="535006"/>
            <a:chExt cx="1435029" cy="1657057"/>
          </a:xfrm>
        </p:grpSpPr>
        <p:sp>
          <p:nvSpPr>
            <p:cNvPr id="752" name="Google Shape;752;p26"/>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6"/>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6"/>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26"/>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26"/>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26"/>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2121775" y="3483425"/>
            <a:ext cx="5435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59" name="Google Shape;59;p3"/>
          <p:cNvSpPr txBox="1">
            <a:spLocks noGrp="1"/>
          </p:cNvSpPr>
          <p:nvPr>
            <p:ph type="title" idx="2" hasCustomPrompt="1"/>
          </p:nvPr>
        </p:nvSpPr>
        <p:spPr>
          <a:xfrm>
            <a:off x="715088" y="3483413"/>
            <a:ext cx="12816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 name="Google Shape;60;p3"/>
          <p:cNvSpPr>
            <a:spLocks noGrp="1"/>
          </p:cNvSpPr>
          <p:nvPr>
            <p:ph type="pic" idx="3"/>
          </p:nvPr>
        </p:nvSpPr>
        <p:spPr>
          <a:xfrm>
            <a:off x="715100" y="0"/>
            <a:ext cx="7713600" cy="3069300"/>
          </a:xfrm>
          <a:prstGeom prst="rect">
            <a:avLst/>
          </a:prstGeom>
          <a:noFill/>
          <a:ln>
            <a:noFill/>
          </a:ln>
        </p:spPr>
      </p:sp>
      <p:grpSp>
        <p:nvGrpSpPr>
          <p:cNvPr id="61" name="Google Shape;61;p3"/>
          <p:cNvGrpSpPr/>
          <p:nvPr/>
        </p:nvGrpSpPr>
        <p:grpSpPr>
          <a:xfrm>
            <a:off x="7556908" y="3616181"/>
            <a:ext cx="1587103" cy="1527311"/>
            <a:chOff x="7556908" y="3616181"/>
            <a:chExt cx="1587103" cy="1527311"/>
          </a:xfrm>
        </p:grpSpPr>
        <p:sp>
          <p:nvSpPr>
            <p:cNvPr id="62" name="Google Shape;62;p3"/>
            <p:cNvSpPr/>
            <p:nvPr/>
          </p:nvSpPr>
          <p:spPr>
            <a:xfrm>
              <a:off x="8085855" y="3921619"/>
              <a:ext cx="529209" cy="610997"/>
            </a:xfrm>
            <a:custGeom>
              <a:avLst/>
              <a:gdLst/>
              <a:ahLst/>
              <a:cxnLst/>
              <a:rect l="l" t="t" r="r" b="b"/>
              <a:pathLst>
                <a:path w="717572" h="828471" extrusionOk="0">
                  <a:moveTo>
                    <a:pt x="717572" y="0"/>
                  </a:moveTo>
                  <a:lnTo>
                    <a:pt x="0" y="414179"/>
                  </a:lnTo>
                  <a:lnTo>
                    <a:pt x="717572" y="82847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3"/>
            <p:cNvSpPr/>
            <p:nvPr/>
          </p:nvSpPr>
          <p:spPr>
            <a:xfrm>
              <a:off x="7556908" y="4226972"/>
              <a:ext cx="529125" cy="611082"/>
            </a:xfrm>
            <a:custGeom>
              <a:avLst/>
              <a:gdLst/>
              <a:ahLst/>
              <a:cxnLst/>
              <a:rect l="l" t="t" r="r" b="b"/>
              <a:pathLst>
                <a:path w="717457" h="828586" extrusionOk="0">
                  <a:moveTo>
                    <a:pt x="0" y="414293"/>
                  </a:moveTo>
                  <a:lnTo>
                    <a:pt x="717458" y="828587"/>
                  </a:lnTo>
                  <a:lnTo>
                    <a:pt x="71745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a:off x="7556908" y="4532410"/>
              <a:ext cx="529125" cy="611082"/>
            </a:xfrm>
            <a:custGeom>
              <a:avLst/>
              <a:gdLst/>
              <a:ahLst/>
              <a:cxnLst/>
              <a:rect l="l" t="t" r="r" b="b"/>
              <a:pathLst>
                <a:path w="717457" h="828586" extrusionOk="0">
                  <a:moveTo>
                    <a:pt x="717458" y="414293"/>
                  </a:moveTo>
                  <a:lnTo>
                    <a:pt x="0" y="0"/>
                  </a:lnTo>
                  <a:lnTo>
                    <a:pt x="0"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8085855" y="3616181"/>
              <a:ext cx="529209" cy="610997"/>
            </a:xfrm>
            <a:custGeom>
              <a:avLst/>
              <a:gdLst/>
              <a:ahLst/>
              <a:cxnLst/>
              <a:rect l="l" t="t" r="r" b="b"/>
              <a:pathLst>
                <a:path w="717572" h="828471" extrusionOk="0">
                  <a:moveTo>
                    <a:pt x="0" y="828472"/>
                  </a:moveTo>
                  <a:lnTo>
                    <a:pt x="717572" y="414293"/>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a:off x="8085855" y="4532410"/>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8085855" y="4226972"/>
              <a:ext cx="529209" cy="611082"/>
            </a:xfrm>
            <a:custGeom>
              <a:avLst/>
              <a:gdLst/>
              <a:ahLst/>
              <a:cxnLst/>
              <a:rect l="l" t="t" r="r" b="b"/>
              <a:pathLst>
                <a:path w="717572" h="828586" extrusionOk="0">
                  <a:moveTo>
                    <a:pt x="0" y="828587"/>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8614886" y="3616181"/>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8614886" y="4226972"/>
              <a:ext cx="529125" cy="611082"/>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8614886" y="3921619"/>
              <a:ext cx="529125" cy="61099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 name="Google Shape;71;p3"/>
          <p:cNvGrpSpPr/>
          <p:nvPr/>
        </p:nvGrpSpPr>
        <p:grpSpPr>
          <a:xfrm>
            <a:off x="8631989" y="194438"/>
            <a:ext cx="512018" cy="591404"/>
            <a:chOff x="-1974847" y="535006"/>
            <a:chExt cx="1435029" cy="1657057"/>
          </a:xfrm>
        </p:grpSpPr>
        <p:sp>
          <p:nvSpPr>
            <p:cNvPr id="72" name="Google Shape;72;p3"/>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3"/>
          <p:cNvGrpSpPr/>
          <p:nvPr/>
        </p:nvGrpSpPr>
        <p:grpSpPr>
          <a:xfrm>
            <a:off x="3" y="4326224"/>
            <a:ext cx="488771" cy="564559"/>
            <a:chOff x="-1974847" y="535006"/>
            <a:chExt cx="1435029" cy="1657057"/>
          </a:xfrm>
        </p:grpSpPr>
        <p:sp>
          <p:nvSpPr>
            <p:cNvPr id="79" name="Google Shape;79;p3"/>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720000" y="445025"/>
            <a:ext cx="7361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87" name="Google Shape;87;p4"/>
          <p:cNvSpPr txBox="1">
            <a:spLocks noGrp="1"/>
          </p:cNvSpPr>
          <p:nvPr>
            <p:ph type="body" idx="1"/>
          </p:nvPr>
        </p:nvSpPr>
        <p:spPr>
          <a:xfrm>
            <a:off x="720000" y="1075650"/>
            <a:ext cx="7361700" cy="359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grpSp>
        <p:nvGrpSpPr>
          <p:cNvPr id="88" name="Google Shape;88;p4"/>
          <p:cNvGrpSpPr/>
          <p:nvPr/>
        </p:nvGrpSpPr>
        <p:grpSpPr>
          <a:xfrm>
            <a:off x="7789531" y="-174625"/>
            <a:ext cx="2048426" cy="1419242"/>
            <a:chOff x="7341891" y="-700350"/>
            <a:chExt cx="2681536" cy="1857890"/>
          </a:xfrm>
        </p:grpSpPr>
        <p:sp>
          <p:nvSpPr>
            <p:cNvPr id="89" name="Google Shape;89;p4"/>
            <p:cNvSpPr/>
            <p:nvPr/>
          </p:nvSpPr>
          <p:spPr>
            <a:xfrm>
              <a:off x="8414467" y="-81133"/>
              <a:ext cx="536385" cy="619368"/>
            </a:xfrm>
            <a:custGeom>
              <a:avLst/>
              <a:gdLst/>
              <a:ahLst/>
              <a:cxnLst/>
              <a:rect l="l" t="t" r="r" b="b"/>
              <a:pathLst>
                <a:path w="717572" h="828586" extrusionOk="0">
                  <a:moveTo>
                    <a:pt x="0" y="0"/>
                  </a:moveTo>
                  <a:lnTo>
                    <a:pt x="0" y="828587"/>
                  </a:lnTo>
                  <a:lnTo>
                    <a:pt x="717572"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8414467" y="228519"/>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8950798" y="228519"/>
              <a:ext cx="536299" cy="619368"/>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8950798" y="538171"/>
              <a:ext cx="536299" cy="619368"/>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7341891" y="-700350"/>
              <a:ext cx="536299" cy="619368"/>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7341891" y="-390699"/>
              <a:ext cx="536299" cy="619282"/>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8950798" y="-81047"/>
              <a:ext cx="536299" cy="619282"/>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9487043" y="-81047"/>
              <a:ext cx="536385" cy="619282"/>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7878136" y="228519"/>
              <a:ext cx="536385" cy="619368"/>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7878136" y="538171"/>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7878136" y="-390699"/>
              <a:ext cx="536385" cy="619282"/>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7878136" y="-81047"/>
              <a:ext cx="536385" cy="619282"/>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7878136" y="-700350"/>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 name="Google Shape;102;p4"/>
          <p:cNvGrpSpPr/>
          <p:nvPr/>
        </p:nvGrpSpPr>
        <p:grpSpPr>
          <a:xfrm>
            <a:off x="-12098" y="2481075"/>
            <a:ext cx="512982" cy="2662413"/>
            <a:chOff x="-12098" y="2481075"/>
            <a:chExt cx="512982" cy="2662413"/>
          </a:xfrm>
        </p:grpSpPr>
        <p:sp>
          <p:nvSpPr>
            <p:cNvPr id="103" name="Google Shape;103;p4"/>
            <p:cNvSpPr/>
            <p:nvPr/>
          </p:nvSpPr>
          <p:spPr>
            <a:xfrm>
              <a:off x="-12098" y="3663929"/>
              <a:ext cx="512982" cy="592439"/>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12098" y="3959663"/>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12098" y="4551049"/>
              <a:ext cx="512982" cy="592439"/>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12098" y="2481075"/>
              <a:ext cx="512982" cy="592439"/>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12098" y="2776809"/>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12098" y="4255396"/>
              <a:ext cx="512982" cy="59235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 name="Google Shape;109;p4"/>
          <p:cNvGrpSpPr/>
          <p:nvPr/>
        </p:nvGrpSpPr>
        <p:grpSpPr>
          <a:xfrm>
            <a:off x="8643114" y="3772926"/>
            <a:ext cx="512018" cy="591404"/>
            <a:chOff x="-1974847" y="535006"/>
            <a:chExt cx="1435029" cy="1657057"/>
          </a:xfrm>
        </p:grpSpPr>
        <p:sp>
          <p:nvSpPr>
            <p:cNvPr id="110" name="Google Shape;110;p4"/>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subTitle" idx="1"/>
          </p:nvPr>
        </p:nvSpPr>
        <p:spPr>
          <a:xfrm>
            <a:off x="3861912" y="1241125"/>
            <a:ext cx="4562100" cy="450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18" name="Google Shape;118;p5"/>
          <p:cNvSpPr txBox="1">
            <a:spLocks noGrp="1"/>
          </p:cNvSpPr>
          <p:nvPr>
            <p:ph type="subTitle" idx="2"/>
          </p:nvPr>
        </p:nvSpPr>
        <p:spPr>
          <a:xfrm>
            <a:off x="3861898" y="2924825"/>
            <a:ext cx="4562100" cy="45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Raleway"/>
              <a:buNone/>
              <a:defRPr sz="1800">
                <a:solidFill>
                  <a:schemeClr val="dk1"/>
                </a:solidFill>
                <a:latin typeface="Oswald Medium"/>
                <a:ea typeface="Oswald Medium"/>
                <a:cs typeface="Oswald Medium"/>
                <a:sym typeface="Oswald Medium"/>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19" name="Google Shape;119;p5"/>
          <p:cNvSpPr txBox="1">
            <a:spLocks noGrp="1"/>
          </p:cNvSpPr>
          <p:nvPr>
            <p:ph type="subTitle" idx="3"/>
          </p:nvPr>
        </p:nvSpPr>
        <p:spPr>
          <a:xfrm>
            <a:off x="3861900" y="1624375"/>
            <a:ext cx="4562100" cy="11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5"/>
          <p:cNvSpPr txBox="1">
            <a:spLocks noGrp="1"/>
          </p:cNvSpPr>
          <p:nvPr>
            <p:ph type="subTitle" idx="4"/>
          </p:nvPr>
        </p:nvSpPr>
        <p:spPr>
          <a:xfrm>
            <a:off x="3861875" y="3308075"/>
            <a:ext cx="4562100" cy="11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2" name="Google Shape;122;p5"/>
          <p:cNvSpPr>
            <a:spLocks noGrp="1"/>
          </p:cNvSpPr>
          <p:nvPr>
            <p:ph type="pic" idx="5"/>
          </p:nvPr>
        </p:nvSpPr>
        <p:spPr>
          <a:xfrm>
            <a:off x="760075" y="1327725"/>
            <a:ext cx="2761200" cy="3816000"/>
          </a:xfrm>
          <a:prstGeom prst="rect">
            <a:avLst/>
          </a:prstGeom>
          <a:noFill/>
          <a:ln>
            <a:noFill/>
          </a:ln>
        </p:spPr>
      </p:sp>
      <p:grpSp>
        <p:nvGrpSpPr>
          <p:cNvPr id="123" name="Google Shape;123;p5"/>
          <p:cNvGrpSpPr/>
          <p:nvPr/>
        </p:nvGrpSpPr>
        <p:grpSpPr>
          <a:xfrm>
            <a:off x="7027770" y="-775953"/>
            <a:ext cx="2116220" cy="1219416"/>
            <a:chOff x="7027770" y="-623578"/>
            <a:chExt cx="2116220" cy="1219416"/>
          </a:xfrm>
        </p:grpSpPr>
        <p:sp>
          <p:nvSpPr>
            <p:cNvPr id="124" name="Google Shape;124;p5"/>
            <p:cNvSpPr/>
            <p:nvPr/>
          </p:nvSpPr>
          <p:spPr>
            <a:xfrm>
              <a:off x="7027770" y="-623578"/>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5"/>
            <p:cNvSpPr/>
            <p:nvPr/>
          </p:nvSpPr>
          <p:spPr>
            <a:xfrm>
              <a:off x="7556802" y="-623578"/>
              <a:ext cx="529209" cy="610997"/>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5"/>
            <p:cNvSpPr/>
            <p:nvPr/>
          </p:nvSpPr>
          <p:spPr>
            <a:xfrm>
              <a:off x="7027770" y="-1524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5"/>
            <p:cNvSpPr/>
            <p:nvPr/>
          </p:nvSpPr>
          <p:spPr>
            <a:xfrm>
              <a:off x="7027770" y="-320682"/>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5"/>
            <p:cNvSpPr/>
            <p:nvPr/>
          </p:nvSpPr>
          <p:spPr>
            <a:xfrm>
              <a:off x="8614780" y="-320597"/>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5"/>
            <p:cNvSpPr/>
            <p:nvPr/>
          </p:nvSpPr>
          <p:spPr>
            <a:xfrm>
              <a:off x="8614780" y="-1524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8085833" y="-1524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5"/>
            <p:cNvSpPr/>
            <p:nvPr/>
          </p:nvSpPr>
          <p:spPr>
            <a:xfrm>
              <a:off x="8085833" y="-320597"/>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5"/>
            <p:cNvSpPr/>
            <p:nvPr/>
          </p:nvSpPr>
          <p:spPr>
            <a:xfrm>
              <a:off x="7556802" y="-1524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 name="Google Shape;133;p5"/>
          <p:cNvGrpSpPr/>
          <p:nvPr/>
        </p:nvGrpSpPr>
        <p:grpSpPr>
          <a:xfrm>
            <a:off x="8655241" y="4326224"/>
            <a:ext cx="488771" cy="564559"/>
            <a:chOff x="-1974847" y="535006"/>
            <a:chExt cx="1435029" cy="1657057"/>
          </a:xfrm>
        </p:grpSpPr>
        <p:sp>
          <p:nvSpPr>
            <p:cNvPr id="134" name="Google Shape;134;p5"/>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5"/>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5"/>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5"/>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720000" y="445025"/>
            <a:ext cx="4119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175" name="Google Shape;175;p7"/>
          <p:cNvSpPr txBox="1">
            <a:spLocks noGrp="1"/>
          </p:cNvSpPr>
          <p:nvPr>
            <p:ph type="body" idx="1"/>
          </p:nvPr>
        </p:nvSpPr>
        <p:spPr>
          <a:xfrm>
            <a:off x="720000" y="1253350"/>
            <a:ext cx="4119600" cy="3154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176" name="Google Shape;176;p7"/>
          <p:cNvSpPr>
            <a:spLocks noGrp="1"/>
          </p:cNvSpPr>
          <p:nvPr>
            <p:ph type="pic" idx="2"/>
          </p:nvPr>
        </p:nvSpPr>
        <p:spPr>
          <a:xfrm>
            <a:off x="5170500" y="585000"/>
            <a:ext cx="3973500" cy="3973500"/>
          </a:xfrm>
          <a:prstGeom prst="rect">
            <a:avLst/>
          </a:prstGeom>
          <a:noFill/>
          <a:ln>
            <a:noFill/>
          </a:ln>
        </p:spPr>
      </p:sp>
      <p:grpSp>
        <p:nvGrpSpPr>
          <p:cNvPr id="177" name="Google Shape;177;p7"/>
          <p:cNvGrpSpPr/>
          <p:nvPr/>
        </p:nvGrpSpPr>
        <p:grpSpPr>
          <a:xfrm>
            <a:off x="-4" y="-287272"/>
            <a:ext cx="1058156" cy="1221873"/>
            <a:chOff x="-4" y="-287272"/>
            <a:chExt cx="1058156" cy="1221873"/>
          </a:xfrm>
        </p:grpSpPr>
        <p:sp>
          <p:nvSpPr>
            <p:cNvPr id="178" name="Google Shape;178;p7"/>
            <p:cNvSpPr/>
            <p:nvPr/>
          </p:nvSpPr>
          <p:spPr>
            <a:xfrm>
              <a:off x="-4" y="18081"/>
              <a:ext cx="529125" cy="611082"/>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4" y="323519"/>
              <a:ext cx="529125" cy="611082"/>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4" y="-287272"/>
              <a:ext cx="529125" cy="610997"/>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528942" y="-287272"/>
              <a:ext cx="529209" cy="610997"/>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 name="Google Shape;182;p7"/>
          <p:cNvGrpSpPr/>
          <p:nvPr/>
        </p:nvGrpSpPr>
        <p:grpSpPr>
          <a:xfrm>
            <a:off x="-11" y="4558488"/>
            <a:ext cx="512018" cy="591404"/>
            <a:chOff x="-1974847" y="535006"/>
            <a:chExt cx="1435029" cy="1657057"/>
          </a:xfrm>
        </p:grpSpPr>
        <p:sp>
          <p:nvSpPr>
            <p:cNvPr id="183" name="Google Shape;183;p7"/>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7"/>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7"/>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7"/>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7"/>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7"/>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715100" y="535000"/>
            <a:ext cx="6561300" cy="2036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91" name="Google Shape;191;p8"/>
          <p:cNvSpPr>
            <a:spLocks noGrp="1"/>
          </p:cNvSpPr>
          <p:nvPr>
            <p:ph type="pic" idx="2"/>
          </p:nvPr>
        </p:nvSpPr>
        <p:spPr>
          <a:xfrm>
            <a:off x="715100" y="2857500"/>
            <a:ext cx="7713900" cy="2286300"/>
          </a:xfrm>
          <a:prstGeom prst="rect">
            <a:avLst/>
          </a:prstGeom>
          <a:noFill/>
          <a:ln>
            <a:noFill/>
          </a:ln>
        </p:spPr>
      </p:sp>
      <p:grpSp>
        <p:nvGrpSpPr>
          <p:cNvPr id="192" name="Google Shape;192;p8"/>
          <p:cNvGrpSpPr/>
          <p:nvPr/>
        </p:nvGrpSpPr>
        <p:grpSpPr>
          <a:xfrm>
            <a:off x="2" y="839637"/>
            <a:ext cx="512982" cy="2662413"/>
            <a:chOff x="-12098" y="2481075"/>
            <a:chExt cx="512982" cy="2662413"/>
          </a:xfrm>
        </p:grpSpPr>
        <p:sp>
          <p:nvSpPr>
            <p:cNvPr id="193" name="Google Shape;193;p8"/>
            <p:cNvSpPr/>
            <p:nvPr/>
          </p:nvSpPr>
          <p:spPr>
            <a:xfrm>
              <a:off x="-12098" y="3663929"/>
              <a:ext cx="512982" cy="592439"/>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12098" y="3959663"/>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12098" y="4551049"/>
              <a:ext cx="512982" cy="592439"/>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12098" y="2481075"/>
              <a:ext cx="512982" cy="592439"/>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12098" y="2776809"/>
              <a:ext cx="512982" cy="59235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12098" y="4255396"/>
              <a:ext cx="512982" cy="59235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8"/>
          <p:cNvGrpSpPr/>
          <p:nvPr/>
        </p:nvGrpSpPr>
        <p:grpSpPr>
          <a:xfrm>
            <a:off x="477" y="4174726"/>
            <a:ext cx="512018" cy="591404"/>
            <a:chOff x="-1974847" y="535006"/>
            <a:chExt cx="1435029" cy="1657057"/>
          </a:xfrm>
        </p:grpSpPr>
        <p:sp>
          <p:nvSpPr>
            <p:cNvPr id="200" name="Google Shape;200;p8"/>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4371100" y="445025"/>
            <a:ext cx="3852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10"/>
          <p:cNvSpPr txBox="1">
            <a:spLocks noGrp="1"/>
          </p:cNvSpPr>
          <p:nvPr>
            <p:ph type="title" idx="2" hasCustomPrompt="1"/>
          </p:nvPr>
        </p:nvSpPr>
        <p:spPr>
          <a:xfrm>
            <a:off x="4371100" y="1283000"/>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0"/>
          <p:cNvSpPr txBox="1">
            <a:spLocks noGrp="1"/>
          </p:cNvSpPr>
          <p:nvPr>
            <p:ph type="subTitle" idx="1"/>
          </p:nvPr>
        </p:nvSpPr>
        <p:spPr>
          <a:xfrm>
            <a:off x="5022100" y="1282975"/>
            <a:ext cx="3406800" cy="38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11" name="Google Shape;211;p10"/>
          <p:cNvSpPr txBox="1">
            <a:spLocks noGrp="1"/>
          </p:cNvSpPr>
          <p:nvPr>
            <p:ph type="title" idx="3" hasCustomPrompt="1"/>
          </p:nvPr>
        </p:nvSpPr>
        <p:spPr>
          <a:xfrm>
            <a:off x="4371100" y="1851425"/>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0"/>
          <p:cNvSpPr txBox="1">
            <a:spLocks noGrp="1"/>
          </p:cNvSpPr>
          <p:nvPr>
            <p:ph type="subTitle" idx="4"/>
          </p:nvPr>
        </p:nvSpPr>
        <p:spPr>
          <a:xfrm>
            <a:off x="5022100" y="1851400"/>
            <a:ext cx="34068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13" name="Google Shape;213;p10"/>
          <p:cNvSpPr txBox="1">
            <a:spLocks noGrp="1"/>
          </p:cNvSpPr>
          <p:nvPr>
            <p:ph type="title" idx="5" hasCustomPrompt="1"/>
          </p:nvPr>
        </p:nvSpPr>
        <p:spPr>
          <a:xfrm>
            <a:off x="4371100" y="2419875"/>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4" name="Google Shape;214;p10"/>
          <p:cNvSpPr txBox="1">
            <a:spLocks noGrp="1"/>
          </p:cNvSpPr>
          <p:nvPr>
            <p:ph type="subTitle" idx="6"/>
          </p:nvPr>
        </p:nvSpPr>
        <p:spPr>
          <a:xfrm>
            <a:off x="5022100" y="2419850"/>
            <a:ext cx="34068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15" name="Google Shape;215;p10"/>
          <p:cNvSpPr txBox="1">
            <a:spLocks noGrp="1"/>
          </p:cNvSpPr>
          <p:nvPr>
            <p:ph type="title" idx="7" hasCustomPrompt="1"/>
          </p:nvPr>
        </p:nvSpPr>
        <p:spPr>
          <a:xfrm>
            <a:off x="4371100" y="2988350"/>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6" name="Google Shape;216;p10"/>
          <p:cNvSpPr txBox="1">
            <a:spLocks noGrp="1"/>
          </p:cNvSpPr>
          <p:nvPr>
            <p:ph type="subTitle" idx="8"/>
          </p:nvPr>
        </p:nvSpPr>
        <p:spPr>
          <a:xfrm>
            <a:off x="5022100" y="2988325"/>
            <a:ext cx="34068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17" name="Google Shape;217;p10"/>
          <p:cNvSpPr txBox="1">
            <a:spLocks noGrp="1"/>
          </p:cNvSpPr>
          <p:nvPr>
            <p:ph type="title" idx="9" hasCustomPrompt="1"/>
          </p:nvPr>
        </p:nvSpPr>
        <p:spPr>
          <a:xfrm>
            <a:off x="4371100" y="3556850"/>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8" name="Google Shape;218;p10"/>
          <p:cNvSpPr txBox="1">
            <a:spLocks noGrp="1"/>
          </p:cNvSpPr>
          <p:nvPr>
            <p:ph type="subTitle" idx="13"/>
          </p:nvPr>
        </p:nvSpPr>
        <p:spPr>
          <a:xfrm>
            <a:off x="5022100" y="3556825"/>
            <a:ext cx="34068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19" name="Google Shape;219;p10"/>
          <p:cNvSpPr txBox="1">
            <a:spLocks noGrp="1"/>
          </p:cNvSpPr>
          <p:nvPr>
            <p:ph type="title" idx="14" hasCustomPrompt="1"/>
          </p:nvPr>
        </p:nvSpPr>
        <p:spPr>
          <a:xfrm>
            <a:off x="4371100" y="4125375"/>
            <a:ext cx="651000" cy="38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0" name="Google Shape;220;p10"/>
          <p:cNvSpPr txBox="1">
            <a:spLocks noGrp="1"/>
          </p:cNvSpPr>
          <p:nvPr>
            <p:ph type="subTitle" idx="15"/>
          </p:nvPr>
        </p:nvSpPr>
        <p:spPr>
          <a:xfrm>
            <a:off x="5022100" y="4125350"/>
            <a:ext cx="34068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Raleway"/>
              <a:buNone/>
              <a:defRPr sz="1800">
                <a:solidFill>
                  <a:schemeClr val="dk1"/>
                </a:solidFill>
                <a:latin typeface="Oswald Medium"/>
                <a:ea typeface="Oswald Medium"/>
                <a:cs typeface="Oswald Medium"/>
                <a:sym typeface="Oswald Medium"/>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221" name="Google Shape;221;p10"/>
          <p:cNvSpPr>
            <a:spLocks noGrp="1"/>
          </p:cNvSpPr>
          <p:nvPr>
            <p:ph type="pic" idx="16"/>
          </p:nvPr>
        </p:nvSpPr>
        <p:spPr>
          <a:xfrm>
            <a:off x="0" y="633675"/>
            <a:ext cx="3840600" cy="3955800"/>
          </a:xfrm>
          <a:prstGeom prst="rect">
            <a:avLst/>
          </a:prstGeom>
          <a:noFill/>
          <a:ln>
            <a:noFill/>
          </a:ln>
        </p:spPr>
      </p:sp>
      <p:grpSp>
        <p:nvGrpSpPr>
          <p:cNvPr id="222" name="Google Shape;222;p10"/>
          <p:cNvGrpSpPr/>
          <p:nvPr/>
        </p:nvGrpSpPr>
        <p:grpSpPr>
          <a:xfrm>
            <a:off x="8614782" y="433715"/>
            <a:ext cx="529209" cy="4276082"/>
            <a:chOff x="8614782" y="332427"/>
            <a:chExt cx="529209" cy="4276082"/>
          </a:xfrm>
        </p:grpSpPr>
        <p:sp>
          <p:nvSpPr>
            <p:cNvPr id="223" name="Google Shape;223;p10"/>
            <p:cNvSpPr/>
            <p:nvPr/>
          </p:nvSpPr>
          <p:spPr>
            <a:xfrm>
              <a:off x="8614782" y="3081198"/>
              <a:ext cx="529209" cy="610997"/>
            </a:xfrm>
            <a:custGeom>
              <a:avLst/>
              <a:gdLst/>
              <a:ahLst/>
              <a:cxnLst/>
              <a:rect l="l" t="t" r="r" b="b"/>
              <a:pathLst>
                <a:path w="717572" h="828471" extrusionOk="0">
                  <a:moveTo>
                    <a:pt x="0" y="0"/>
                  </a:moveTo>
                  <a:lnTo>
                    <a:pt x="0" y="828472"/>
                  </a:lnTo>
                  <a:lnTo>
                    <a:pt x="717572" y="4142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0"/>
            <p:cNvSpPr/>
            <p:nvPr/>
          </p:nvSpPr>
          <p:spPr>
            <a:xfrm>
              <a:off x="8614782" y="3386636"/>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0"/>
            <p:cNvSpPr/>
            <p:nvPr/>
          </p:nvSpPr>
          <p:spPr>
            <a:xfrm>
              <a:off x="8614782" y="1248656"/>
              <a:ext cx="529209" cy="611082"/>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0"/>
            <p:cNvSpPr/>
            <p:nvPr/>
          </p:nvSpPr>
          <p:spPr>
            <a:xfrm>
              <a:off x="8614782" y="1554094"/>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0"/>
            <p:cNvSpPr/>
            <p:nvPr/>
          </p:nvSpPr>
          <p:spPr>
            <a:xfrm>
              <a:off x="8614782" y="637865"/>
              <a:ext cx="529209" cy="610997"/>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0"/>
            <p:cNvSpPr/>
            <p:nvPr/>
          </p:nvSpPr>
          <p:spPr>
            <a:xfrm>
              <a:off x="8614782" y="943303"/>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0"/>
            <p:cNvSpPr/>
            <p:nvPr/>
          </p:nvSpPr>
          <p:spPr>
            <a:xfrm>
              <a:off x="8614782" y="332427"/>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0"/>
            <p:cNvSpPr/>
            <p:nvPr/>
          </p:nvSpPr>
          <p:spPr>
            <a:xfrm>
              <a:off x="8614782" y="1859531"/>
              <a:ext cx="529209" cy="610997"/>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0"/>
            <p:cNvSpPr/>
            <p:nvPr/>
          </p:nvSpPr>
          <p:spPr>
            <a:xfrm>
              <a:off x="8614782" y="3997427"/>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0"/>
            <p:cNvSpPr/>
            <p:nvPr/>
          </p:nvSpPr>
          <p:spPr>
            <a:xfrm>
              <a:off x="8614782" y="3691989"/>
              <a:ext cx="529209" cy="611082"/>
            </a:xfrm>
            <a:custGeom>
              <a:avLst/>
              <a:gdLst/>
              <a:ahLst/>
              <a:cxnLst/>
              <a:rect l="l" t="t" r="r" b="b"/>
              <a:pathLst>
                <a:path w="717572" h="828586" extrusionOk="0">
                  <a:moveTo>
                    <a:pt x="0" y="828587"/>
                  </a:moveTo>
                  <a:lnTo>
                    <a:pt x="717572" y="41429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0"/>
            <p:cNvSpPr/>
            <p:nvPr/>
          </p:nvSpPr>
          <p:spPr>
            <a:xfrm>
              <a:off x="8614782" y="2775760"/>
              <a:ext cx="529209" cy="611082"/>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0"/>
            <p:cNvSpPr/>
            <p:nvPr/>
          </p:nvSpPr>
          <p:spPr>
            <a:xfrm>
              <a:off x="8614782" y="2470322"/>
              <a:ext cx="529209" cy="611082"/>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 name="Google Shape;235;p10"/>
          <p:cNvGrpSpPr/>
          <p:nvPr/>
        </p:nvGrpSpPr>
        <p:grpSpPr>
          <a:xfrm>
            <a:off x="3328589" y="-157674"/>
            <a:ext cx="512018" cy="591404"/>
            <a:chOff x="-1974847" y="535006"/>
            <a:chExt cx="1435029" cy="1657057"/>
          </a:xfrm>
        </p:grpSpPr>
        <p:sp>
          <p:nvSpPr>
            <p:cNvPr id="236" name="Google Shape;236;p10"/>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0"/>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0"/>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0"/>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2" name="Google Shape;242;p10"/>
          <p:cNvGrpSpPr/>
          <p:nvPr/>
        </p:nvGrpSpPr>
        <p:grpSpPr>
          <a:xfrm>
            <a:off x="8428903" y="4709799"/>
            <a:ext cx="488771" cy="564559"/>
            <a:chOff x="-1974847" y="535006"/>
            <a:chExt cx="1435029" cy="1657057"/>
          </a:xfrm>
        </p:grpSpPr>
        <p:sp>
          <p:nvSpPr>
            <p:cNvPr id="243" name="Google Shape;243;p10"/>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73"/>
        <p:cNvGrpSpPr/>
        <p:nvPr/>
      </p:nvGrpSpPr>
      <p:grpSpPr>
        <a:xfrm>
          <a:off x="0" y="0"/>
          <a:ext cx="0" cy="0"/>
          <a:chOff x="0" y="0"/>
          <a:chExt cx="0" cy="0"/>
        </a:xfrm>
      </p:grpSpPr>
      <p:sp>
        <p:nvSpPr>
          <p:cNvPr id="374" name="Google Shape;374;p15"/>
          <p:cNvSpPr txBox="1">
            <a:spLocks noGrp="1"/>
          </p:cNvSpPr>
          <p:nvPr>
            <p:ph type="title"/>
          </p:nvPr>
        </p:nvSpPr>
        <p:spPr>
          <a:xfrm>
            <a:off x="715100" y="3942675"/>
            <a:ext cx="4401600" cy="551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400" b="0">
                <a:latin typeface="Oswald Medium"/>
                <a:ea typeface="Oswald Medium"/>
                <a:cs typeface="Oswald Medium"/>
                <a:sym typeface="Oswald Medium"/>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75" name="Google Shape;375;p15"/>
          <p:cNvSpPr txBox="1">
            <a:spLocks noGrp="1"/>
          </p:cNvSpPr>
          <p:nvPr>
            <p:ph type="subTitle" idx="1"/>
          </p:nvPr>
        </p:nvSpPr>
        <p:spPr>
          <a:xfrm>
            <a:off x="715100" y="2177050"/>
            <a:ext cx="4401600" cy="1694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376" name="Google Shape;376;p15"/>
          <p:cNvSpPr>
            <a:spLocks noGrp="1"/>
          </p:cNvSpPr>
          <p:nvPr>
            <p:ph type="pic" idx="2"/>
          </p:nvPr>
        </p:nvSpPr>
        <p:spPr>
          <a:xfrm>
            <a:off x="5762225" y="0"/>
            <a:ext cx="3381900" cy="4589400"/>
          </a:xfrm>
          <a:prstGeom prst="rect">
            <a:avLst/>
          </a:prstGeom>
          <a:noFill/>
          <a:ln>
            <a:noFill/>
          </a:ln>
        </p:spPr>
      </p:sp>
      <p:grpSp>
        <p:nvGrpSpPr>
          <p:cNvPr id="377" name="Google Shape;377;p15"/>
          <p:cNvGrpSpPr/>
          <p:nvPr/>
        </p:nvGrpSpPr>
        <p:grpSpPr>
          <a:xfrm>
            <a:off x="-2" y="-21148"/>
            <a:ext cx="4761122" cy="1832664"/>
            <a:chOff x="-2" y="-21148"/>
            <a:chExt cx="4761122" cy="1832664"/>
          </a:xfrm>
        </p:grpSpPr>
        <p:sp>
          <p:nvSpPr>
            <p:cNvPr id="378" name="Google Shape;378;p15"/>
            <p:cNvSpPr/>
            <p:nvPr/>
          </p:nvSpPr>
          <p:spPr>
            <a:xfrm>
              <a:off x="528945" y="-18690"/>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5"/>
            <p:cNvSpPr/>
            <p:nvPr/>
          </p:nvSpPr>
          <p:spPr>
            <a:xfrm>
              <a:off x="1057977" y="-18690"/>
              <a:ext cx="529209" cy="610997"/>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5"/>
            <p:cNvSpPr/>
            <p:nvPr/>
          </p:nvSpPr>
          <p:spPr>
            <a:xfrm>
              <a:off x="-2" y="1200519"/>
              <a:ext cx="529125" cy="610997"/>
            </a:xfrm>
            <a:custGeom>
              <a:avLst/>
              <a:gdLst/>
              <a:ahLst/>
              <a:cxnLst/>
              <a:rect l="l" t="t" r="r" b="b"/>
              <a:pathLst>
                <a:path w="717457" h="828471" extrusionOk="0">
                  <a:moveTo>
                    <a:pt x="0" y="0"/>
                  </a:moveTo>
                  <a:lnTo>
                    <a:pt x="0" y="828472"/>
                  </a:lnTo>
                  <a:lnTo>
                    <a:pt x="717457" y="4142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5"/>
            <p:cNvSpPr/>
            <p:nvPr/>
          </p:nvSpPr>
          <p:spPr>
            <a:xfrm>
              <a:off x="-2" y="895081"/>
              <a:ext cx="529125" cy="611082"/>
            </a:xfrm>
            <a:custGeom>
              <a:avLst/>
              <a:gdLst/>
              <a:ahLst/>
              <a:cxnLst/>
              <a:rect l="l" t="t" r="r" b="b"/>
              <a:pathLst>
                <a:path w="717457" h="828586" extrusionOk="0">
                  <a:moveTo>
                    <a:pt x="0" y="414293"/>
                  </a:moveTo>
                  <a:lnTo>
                    <a:pt x="717457" y="828587"/>
                  </a:lnTo>
                  <a:lnTo>
                    <a:pt x="71745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5"/>
            <p:cNvSpPr/>
            <p:nvPr/>
          </p:nvSpPr>
          <p:spPr>
            <a:xfrm>
              <a:off x="2115955" y="895081"/>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5"/>
            <p:cNvSpPr/>
            <p:nvPr/>
          </p:nvSpPr>
          <p:spPr>
            <a:xfrm>
              <a:off x="528945" y="58964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5"/>
            <p:cNvSpPr/>
            <p:nvPr/>
          </p:nvSpPr>
          <p:spPr>
            <a:xfrm>
              <a:off x="528945" y="284205"/>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5"/>
            <p:cNvSpPr/>
            <p:nvPr/>
          </p:nvSpPr>
          <p:spPr>
            <a:xfrm>
              <a:off x="2115955" y="284290"/>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5"/>
            <p:cNvSpPr/>
            <p:nvPr/>
          </p:nvSpPr>
          <p:spPr>
            <a:xfrm>
              <a:off x="2115955" y="58964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5"/>
            <p:cNvSpPr/>
            <p:nvPr/>
          </p:nvSpPr>
          <p:spPr>
            <a:xfrm>
              <a:off x="1587008" y="58964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5"/>
            <p:cNvSpPr/>
            <p:nvPr/>
          </p:nvSpPr>
          <p:spPr>
            <a:xfrm>
              <a:off x="1587008" y="284290"/>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5"/>
            <p:cNvSpPr/>
            <p:nvPr/>
          </p:nvSpPr>
          <p:spPr>
            <a:xfrm>
              <a:off x="528945" y="1200519"/>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5"/>
            <p:cNvSpPr/>
            <p:nvPr/>
          </p:nvSpPr>
          <p:spPr>
            <a:xfrm>
              <a:off x="528945" y="895081"/>
              <a:ext cx="529209" cy="611082"/>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5"/>
            <p:cNvSpPr/>
            <p:nvPr/>
          </p:nvSpPr>
          <p:spPr>
            <a:xfrm>
              <a:off x="1057977" y="895081"/>
              <a:ext cx="529209" cy="611082"/>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5"/>
            <p:cNvSpPr/>
            <p:nvPr/>
          </p:nvSpPr>
          <p:spPr>
            <a:xfrm>
              <a:off x="1057977" y="58964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5"/>
            <p:cNvSpPr/>
            <p:nvPr/>
          </p:nvSpPr>
          <p:spPr>
            <a:xfrm>
              <a:off x="2644986" y="895081"/>
              <a:ext cx="529125" cy="611082"/>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5"/>
            <p:cNvSpPr/>
            <p:nvPr/>
          </p:nvSpPr>
          <p:spPr>
            <a:xfrm>
              <a:off x="3702964" y="284205"/>
              <a:ext cx="529209" cy="611082"/>
            </a:xfrm>
            <a:custGeom>
              <a:avLst/>
              <a:gdLst/>
              <a:ahLst/>
              <a:cxnLst/>
              <a:rect l="l" t="t" r="r" b="b"/>
              <a:pathLst>
                <a:path w="717572" h="828586" extrusionOk="0">
                  <a:moveTo>
                    <a:pt x="0" y="0"/>
                  </a:moveTo>
                  <a:lnTo>
                    <a:pt x="0" y="828587"/>
                  </a:lnTo>
                  <a:lnTo>
                    <a:pt x="717572"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5"/>
            <p:cNvSpPr/>
            <p:nvPr/>
          </p:nvSpPr>
          <p:spPr>
            <a:xfrm>
              <a:off x="3702964" y="589644"/>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5"/>
            <p:cNvSpPr/>
            <p:nvPr/>
          </p:nvSpPr>
          <p:spPr>
            <a:xfrm>
              <a:off x="4231996" y="589644"/>
              <a:ext cx="529125" cy="611082"/>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5"/>
            <p:cNvSpPr/>
            <p:nvPr/>
          </p:nvSpPr>
          <p:spPr>
            <a:xfrm>
              <a:off x="4231996" y="895081"/>
              <a:ext cx="529125" cy="611082"/>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5"/>
            <p:cNvSpPr/>
            <p:nvPr/>
          </p:nvSpPr>
          <p:spPr>
            <a:xfrm>
              <a:off x="2644986" y="-21148"/>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5"/>
            <p:cNvSpPr/>
            <p:nvPr/>
          </p:nvSpPr>
          <p:spPr>
            <a:xfrm>
              <a:off x="4231996" y="284290"/>
              <a:ext cx="529125" cy="610997"/>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5"/>
            <p:cNvSpPr/>
            <p:nvPr/>
          </p:nvSpPr>
          <p:spPr>
            <a:xfrm>
              <a:off x="3173932" y="589644"/>
              <a:ext cx="529209" cy="611082"/>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5"/>
            <p:cNvSpPr/>
            <p:nvPr/>
          </p:nvSpPr>
          <p:spPr>
            <a:xfrm>
              <a:off x="3173932" y="895081"/>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5"/>
            <p:cNvSpPr/>
            <p:nvPr/>
          </p:nvSpPr>
          <p:spPr>
            <a:xfrm>
              <a:off x="3173932" y="-21148"/>
              <a:ext cx="529209" cy="610997"/>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5"/>
            <p:cNvSpPr/>
            <p:nvPr/>
          </p:nvSpPr>
          <p:spPr>
            <a:xfrm>
              <a:off x="3173932" y="284290"/>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5"/>
            <p:cNvSpPr/>
            <p:nvPr/>
          </p:nvSpPr>
          <p:spPr>
            <a:xfrm>
              <a:off x="3173932" y="1200519"/>
              <a:ext cx="529209" cy="610997"/>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5"/>
            <p:cNvSpPr/>
            <p:nvPr/>
          </p:nvSpPr>
          <p:spPr>
            <a:xfrm>
              <a:off x="3702964" y="1200519"/>
              <a:ext cx="529209" cy="610997"/>
            </a:xfrm>
            <a:custGeom>
              <a:avLst/>
              <a:gdLst/>
              <a:ahLst/>
              <a:cxnLst/>
              <a:rect l="l" t="t" r="r" b="b"/>
              <a:pathLst>
                <a:path w="717572" h="828471" extrusionOk="0">
                  <a:moveTo>
                    <a:pt x="0" y="414293"/>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1pPr>
            <a:lvl2pPr marL="914400" lvl="1"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2pPr>
            <a:lvl3pPr marL="1371600" lvl="2"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3pPr>
            <a:lvl4pPr marL="1828800" lvl="3"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4pPr>
            <a:lvl5pPr marL="2286000" lvl="4"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5pPr>
            <a:lvl6pPr marL="2743200" lvl="5"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6pPr>
            <a:lvl7pPr marL="3200400" lvl="6"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7pPr>
            <a:lvl8pPr marL="3657600" lvl="7"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8pPr>
            <a:lvl9pPr marL="4114800" lvl="8" indent="-304800">
              <a:lnSpc>
                <a:spcPct val="100000"/>
              </a:lnSpc>
              <a:spcBef>
                <a:spcPts val="0"/>
              </a:spcBef>
              <a:spcAft>
                <a:spcPts val="0"/>
              </a:spcAft>
              <a:buClr>
                <a:schemeClr val="dk2"/>
              </a:buClr>
              <a:buSzPts val="1200"/>
              <a:buFont typeface="Arimo Medium"/>
              <a:buChar char="■"/>
              <a:defRPr sz="1200">
                <a:solidFill>
                  <a:schemeClr val="dk2"/>
                </a:solidFill>
                <a:latin typeface="Arimo Medium"/>
                <a:ea typeface="Arimo Medium"/>
                <a:cs typeface="Arimo Medium"/>
                <a:sym typeface="Arim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61" r:id="rId9"/>
    <p:sldLayoutId id="2147483665" r:id="rId10"/>
    <p:sldLayoutId id="2147483667"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pic>
        <p:nvPicPr>
          <p:cNvPr id="768" name="Google Shape;768;p30"/>
          <p:cNvPicPr preferRelativeResize="0">
            <a:picLocks noGrp="1"/>
          </p:cNvPicPr>
          <p:nvPr>
            <p:ph type="pic" idx="2"/>
          </p:nvPr>
        </p:nvPicPr>
        <p:blipFill rotWithShape="1">
          <a:blip r:embed="rId3">
            <a:alphaModFix/>
          </a:blip>
          <a:srcRect t="13354" b="13347"/>
          <a:stretch/>
        </p:blipFill>
        <p:spPr>
          <a:xfrm>
            <a:off x="781350" y="2122875"/>
            <a:ext cx="7213798" cy="3020700"/>
          </a:xfrm>
          <a:prstGeom prst="rect">
            <a:avLst/>
          </a:prstGeom>
        </p:spPr>
      </p:pic>
      <p:sp>
        <p:nvSpPr>
          <p:cNvPr id="769" name="Google Shape;769;p30"/>
          <p:cNvSpPr txBox="1">
            <a:spLocks noGrp="1"/>
          </p:cNvSpPr>
          <p:nvPr>
            <p:ph type="ctrTitle"/>
          </p:nvPr>
        </p:nvSpPr>
        <p:spPr>
          <a:xfrm>
            <a:off x="781350" y="587300"/>
            <a:ext cx="6814500" cy="124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smtClean="0"/>
              <a:t>Хищники пчёл</a:t>
            </a:r>
            <a:endParaRPr dirty="0"/>
          </a:p>
        </p:txBody>
      </p:sp>
      <p:sp>
        <p:nvSpPr>
          <p:cNvPr id="770" name="Google Shape;770;p30"/>
          <p:cNvSpPr txBox="1">
            <a:spLocks noGrp="1"/>
          </p:cNvSpPr>
          <p:nvPr>
            <p:ph type="subTitle" idx="1"/>
          </p:nvPr>
        </p:nvSpPr>
        <p:spPr>
          <a:xfrm>
            <a:off x="781350" y="1918100"/>
            <a:ext cx="6273598" cy="409500"/>
          </a:xfrm>
          <a:prstGeom prst="rect">
            <a:avLst/>
          </a:prstGeom>
        </p:spPr>
        <p:txBody>
          <a:bodyPr spcFirstLastPara="1" wrap="square" lIns="91425" tIns="91425" rIns="91425" bIns="91425" anchor="t" anchorCtr="0">
            <a:noAutofit/>
          </a:bodyPr>
          <a:lstStyle/>
          <a:p>
            <a:pPr marL="0" lvl="0" indent="0"/>
            <a:r>
              <a:rPr lang="ru-RU" dirty="0"/>
              <a:t>Сделала презентацию студент 532 группы Кривонос Виктория</a:t>
            </a:r>
            <a:endParaRPr lang="ru-RU" dirty="0"/>
          </a:p>
        </p:txBody>
      </p:sp>
      <p:grpSp>
        <p:nvGrpSpPr>
          <p:cNvPr id="771" name="Google Shape;771;p30"/>
          <p:cNvGrpSpPr/>
          <p:nvPr/>
        </p:nvGrpSpPr>
        <p:grpSpPr>
          <a:xfrm flipH="1">
            <a:off x="-506141" y="4044227"/>
            <a:ext cx="1884481" cy="1629810"/>
            <a:chOff x="7677055" y="3367399"/>
            <a:chExt cx="2870059" cy="2482196"/>
          </a:xfrm>
        </p:grpSpPr>
        <p:sp>
          <p:nvSpPr>
            <p:cNvPr id="772" name="Google Shape;772;p30"/>
            <p:cNvSpPr/>
            <p:nvPr/>
          </p:nvSpPr>
          <p:spPr>
            <a:xfrm>
              <a:off x="8394512" y="3367399"/>
              <a:ext cx="717572" cy="828471"/>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30"/>
            <p:cNvSpPr/>
            <p:nvPr/>
          </p:nvSpPr>
          <p:spPr>
            <a:xfrm>
              <a:off x="9112085" y="3367399"/>
              <a:ext cx="717571" cy="828471"/>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30"/>
            <p:cNvSpPr/>
            <p:nvPr/>
          </p:nvSpPr>
          <p:spPr>
            <a:xfrm>
              <a:off x="7677055" y="5021124"/>
              <a:ext cx="717457" cy="828471"/>
            </a:xfrm>
            <a:custGeom>
              <a:avLst/>
              <a:gdLst/>
              <a:ahLst/>
              <a:cxnLst/>
              <a:rect l="l" t="t" r="r" b="b"/>
              <a:pathLst>
                <a:path w="717457" h="828471" extrusionOk="0">
                  <a:moveTo>
                    <a:pt x="0" y="0"/>
                  </a:moveTo>
                  <a:lnTo>
                    <a:pt x="0" y="828472"/>
                  </a:lnTo>
                  <a:lnTo>
                    <a:pt x="717457" y="4142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0"/>
            <p:cNvSpPr/>
            <p:nvPr/>
          </p:nvSpPr>
          <p:spPr>
            <a:xfrm>
              <a:off x="7677055" y="4606831"/>
              <a:ext cx="717457" cy="828586"/>
            </a:xfrm>
            <a:custGeom>
              <a:avLst/>
              <a:gdLst/>
              <a:ahLst/>
              <a:cxnLst/>
              <a:rect l="l" t="t" r="r" b="b"/>
              <a:pathLst>
                <a:path w="717457" h="828586" extrusionOk="0">
                  <a:moveTo>
                    <a:pt x="0" y="414293"/>
                  </a:moveTo>
                  <a:lnTo>
                    <a:pt x="717457" y="828587"/>
                  </a:lnTo>
                  <a:lnTo>
                    <a:pt x="71745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30"/>
            <p:cNvSpPr/>
            <p:nvPr/>
          </p:nvSpPr>
          <p:spPr>
            <a:xfrm>
              <a:off x="8394512" y="4192538"/>
              <a:ext cx="717572" cy="828586"/>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30"/>
            <p:cNvSpPr/>
            <p:nvPr/>
          </p:nvSpPr>
          <p:spPr>
            <a:xfrm>
              <a:off x="8394512" y="3778244"/>
              <a:ext cx="717572" cy="828586"/>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0"/>
            <p:cNvSpPr/>
            <p:nvPr/>
          </p:nvSpPr>
          <p:spPr>
            <a:xfrm>
              <a:off x="9829657" y="4192538"/>
              <a:ext cx="717457" cy="828586"/>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30"/>
            <p:cNvSpPr/>
            <p:nvPr/>
          </p:nvSpPr>
          <p:spPr>
            <a:xfrm>
              <a:off x="9829657" y="3778359"/>
              <a:ext cx="717457" cy="828471"/>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30"/>
            <p:cNvSpPr/>
            <p:nvPr/>
          </p:nvSpPr>
          <p:spPr>
            <a:xfrm>
              <a:off x="8394512" y="5021124"/>
              <a:ext cx="717572" cy="828471"/>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30"/>
            <p:cNvSpPr/>
            <p:nvPr/>
          </p:nvSpPr>
          <p:spPr>
            <a:xfrm>
              <a:off x="8394512" y="4606831"/>
              <a:ext cx="717572" cy="828586"/>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0"/>
            <p:cNvSpPr/>
            <p:nvPr/>
          </p:nvSpPr>
          <p:spPr>
            <a:xfrm>
              <a:off x="9112085" y="4606831"/>
              <a:ext cx="717571" cy="828586"/>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0"/>
            <p:cNvSpPr/>
            <p:nvPr/>
          </p:nvSpPr>
          <p:spPr>
            <a:xfrm>
              <a:off x="9112085" y="4192538"/>
              <a:ext cx="717571" cy="828586"/>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Муравьи</a:t>
            </a:r>
            <a:endParaRPr dirty="0"/>
          </a:p>
        </p:txBody>
      </p:sp>
      <p:sp>
        <p:nvSpPr>
          <p:cNvPr id="895" name="Google Shape;895;p36"/>
          <p:cNvSpPr txBox="1">
            <a:spLocks noGrp="1"/>
          </p:cNvSpPr>
          <p:nvPr>
            <p:ph type="subTitle" idx="1"/>
          </p:nvPr>
        </p:nvSpPr>
        <p:spPr>
          <a:xfrm>
            <a:off x="720014" y="1142349"/>
            <a:ext cx="5254800" cy="3869663"/>
          </a:xfrm>
          <a:prstGeom prst="rect">
            <a:avLst/>
          </a:prstGeom>
        </p:spPr>
        <p:txBody>
          <a:bodyPr spcFirstLastPara="1" wrap="square" lIns="91425" tIns="91425" rIns="91425" bIns="91425" anchor="b" anchorCtr="0">
            <a:noAutofit/>
          </a:bodyPr>
          <a:lstStyle/>
          <a:p>
            <a:pPr marL="0" lvl="0" indent="0"/>
            <a:r>
              <a:rPr lang="ru-RU" sz="1200" b="1" dirty="0"/>
              <a:t>Морфология. </a:t>
            </a:r>
            <a:r>
              <a:rPr lang="ru-RU" sz="1200" dirty="0"/>
              <a:t>Размеры представителей семейства разнообразны — от 1 до 30–50 мм и более. Ротовой аппарат жевательного типа. Усики 10–13-члениковые, глаза фасеточные, имеются глазки. Брюшко соединено с грудью при помощи тонкого подвижного стебелька. Муравьи являются общественными насекомыми, образующими 3 касты: самки, самцы и рабочие особи. Самки и самцы крылатые, рабочие особи — бескрылые. У некоторых видов муравьев имеется развитое жало. Крылья с редуцированным жилкованием.</a:t>
            </a:r>
          </a:p>
          <a:p>
            <a:pPr marL="0" lvl="0" indent="0"/>
            <a:r>
              <a:rPr lang="ru-RU" sz="1200" b="1" dirty="0"/>
              <a:t>Вредоносное значение. </a:t>
            </a:r>
            <a:r>
              <a:rPr lang="ru-RU" sz="1200" dirty="0"/>
              <a:t>Муравьи проникают в пчелиные семьи и грабят мед, который переносят в свои гнезда. При массовом нападении они в течение суток могут унести до 1 кг меда и более. Иногда муравьи устраивают свои гнезда в </a:t>
            </a:r>
            <a:r>
              <a:rPr lang="ru-RU" sz="1200" dirty="0" err="1"/>
              <a:t>межстеночном</a:t>
            </a:r>
            <a:r>
              <a:rPr lang="ru-RU" sz="1200" dirty="0"/>
              <a:t> </a:t>
            </a:r>
            <a:r>
              <a:rPr lang="ru-RU" sz="1200" dirty="0" err="1"/>
              <a:t>ульевом</a:t>
            </a:r>
            <a:r>
              <a:rPr lang="ru-RU" sz="1200" dirty="0"/>
              <a:t> пространстве, а иногда во время дождей переносят в утепляющий материал своих личинок. Некоторые виды муравьев ловят на </a:t>
            </a:r>
            <a:r>
              <a:rPr lang="ru-RU" sz="1200" dirty="0" err="1"/>
              <a:t>ульевых</a:t>
            </a:r>
            <a:r>
              <a:rPr lang="ru-RU" sz="1200" dirty="0"/>
              <a:t> летках пчел и уничтожают их. Наиболее часто вредят пчелам муравьи следующих видов: домовый (</a:t>
            </a:r>
            <a:r>
              <a:rPr lang="ru-RU" sz="1200" dirty="0" err="1"/>
              <a:t>Monmorium</a:t>
            </a:r>
            <a:r>
              <a:rPr lang="ru-RU" sz="1200" dirty="0"/>
              <a:t> </a:t>
            </a:r>
            <a:r>
              <a:rPr lang="ru-RU" sz="1200" dirty="0" err="1"/>
              <a:t>pharaonis</a:t>
            </a:r>
            <a:r>
              <a:rPr lang="ru-RU" sz="1200" dirty="0"/>
              <a:t>, </a:t>
            </a:r>
            <a:r>
              <a:rPr lang="ru-RU" sz="1200" dirty="0" err="1"/>
              <a:t>Theidole</a:t>
            </a:r>
            <a:r>
              <a:rPr lang="ru-RU" sz="1200" dirty="0"/>
              <a:t> </a:t>
            </a:r>
            <a:r>
              <a:rPr lang="ru-RU" sz="1200" dirty="0" err="1"/>
              <a:t>nugalocephala</a:t>
            </a:r>
            <a:r>
              <a:rPr lang="ru-RU" sz="1200" dirty="0"/>
              <a:t>, </a:t>
            </a:r>
            <a:r>
              <a:rPr lang="ru-RU" sz="1200" dirty="0" err="1"/>
              <a:t>Tetramo-nium</a:t>
            </a:r>
            <a:r>
              <a:rPr lang="ru-RU" sz="1200" dirty="0"/>
              <a:t> </a:t>
            </a:r>
            <a:r>
              <a:rPr lang="ru-RU" sz="1200" dirty="0" err="1"/>
              <a:t>caespitum</a:t>
            </a:r>
            <a:r>
              <a:rPr lang="ru-RU" sz="1200" dirty="0"/>
              <a:t>), рыжий (</a:t>
            </a:r>
            <a:r>
              <a:rPr lang="ru-RU" sz="1200" dirty="0" err="1"/>
              <a:t>Formica</a:t>
            </a:r>
            <a:r>
              <a:rPr lang="ru-RU" sz="1200" dirty="0"/>
              <a:t> </a:t>
            </a:r>
            <a:r>
              <a:rPr lang="ru-RU" sz="1200" dirty="0" err="1"/>
              <a:t>rufa</a:t>
            </a:r>
            <a:r>
              <a:rPr lang="ru-RU" sz="1200" dirty="0"/>
              <a:t>), садовый (</a:t>
            </a:r>
            <a:r>
              <a:rPr lang="ru-RU" sz="1200" dirty="0" err="1"/>
              <a:t>Lasius</a:t>
            </a:r>
            <a:r>
              <a:rPr lang="ru-RU" sz="1200" dirty="0"/>
              <a:t> </a:t>
            </a:r>
            <a:r>
              <a:rPr lang="ru-RU" sz="1200" dirty="0" err="1"/>
              <a:t>niger</a:t>
            </a:r>
            <a:r>
              <a:rPr lang="ru-RU" sz="1200" dirty="0"/>
              <a:t>), красноспинный домовый (</a:t>
            </a:r>
            <a:r>
              <a:rPr lang="ru-RU" sz="1200" dirty="0" err="1"/>
              <a:t>Zasius</a:t>
            </a:r>
            <a:r>
              <a:rPr lang="ru-RU" sz="1200" dirty="0"/>
              <a:t> </a:t>
            </a:r>
            <a:r>
              <a:rPr lang="ru-RU" sz="1200" dirty="0" err="1"/>
              <a:t>emerinatus</a:t>
            </a:r>
            <a:r>
              <a:rPr lang="ru-RU" sz="1200" dirty="0"/>
              <a:t>) и др. В то же время муравьи выполняют большую санитарную работу на пасеке, уничтожая трупы пчел, погибших от заразных болезней</a:t>
            </a:r>
          </a:p>
          <a:p>
            <a:pPr marL="0" lvl="0" indent="0"/>
            <a:r>
              <a:rPr lang="ru-RU" sz="1200" b="1" dirty="0"/>
              <a:t>Меры борьбы. </a:t>
            </a:r>
            <a:r>
              <a:rPr lang="ru-RU" sz="1200" dirty="0"/>
              <a:t>При обнаружении муравьиных гнезд в </a:t>
            </a:r>
            <a:r>
              <a:rPr lang="ru-RU" sz="1200" dirty="0" err="1"/>
              <a:t>межстеночных</a:t>
            </a:r>
            <a:r>
              <a:rPr lang="ru-RU" sz="1200" dirty="0"/>
              <a:t> </a:t>
            </a:r>
            <a:r>
              <a:rPr lang="ru-RU" sz="1200" dirty="0" err="1"/>
              <a:t>ульевых</a:t>
            </a:r>
            <a:r>
              <a:rPr lang="ru-RU" sz="1200" dirty="0"/>
              <a:t> пространствах пчел пересаживают в другие ульи. Муравьев изгоняют и ульи ремонтируют</a:t>
            </a:r>
            <a:r>
              <a:rPr lang="ru-RU" sz="1200" dirty="0" smtClean="0"/>
              <a:t>.</a:t>
            </a:r>
            <a:endParaRPr lang="ru-RU" sz="1200" dirty="0"/>
          </a:p>
        </p:txBody>
      </p:sp>
      <p:grpSp>
        <p:nvGrpSpPr>
          <p:cNvPr id="902" name="Google Shape;902;p36"/>
          <p:cNvGrpSpPr/>
          <p:nvPr/>
        </p:nvGrpSpPr>
        <p:grpSpPr>
          <a:xfrm flipH="1">
            <a:off x="7909856" y="3724250"/>
            <a:ext cx="2048426" cy="1419242"/>
            <a:chOff x="7341891" y="-700350"/>
            <a:chExt cx="2681536" cy="1857890"/>
          </a:xfrm>
        </p:grpSpPr>
        <p:sp>
          <p:nvSpPr>
            <p:cNvPr id="903" name="Google Shape;903;p36"/>
            <p:cNvSpPr/>
            <p:nvPr/>
          </p:nvSpPr>
          <p:spPr>
            <a:xfrm>
              <a:off x="8414467" y="-81133"/>
              <a:ext cx="536385" cy="619368"/>
            </a:xfrm>
            <a:custGeom>
              <a:avLst/>
              <a:gdLst/>
              <a:ahLst/>
              <a:cxnLst/>
              <a:rect l="l" t="t" r="r" b="b"/>
              <a:pathLst>
                <a:path w="717572" h="828586" extrusionOk="0">
                  <a:moveTo>
                    <a:pt x="0" y="0"/>
                  </a:moveTo>
                  <a:lnTo>
                    <a:pt x="0" y="828587"/>
                  </a:lnTo>
                  <a:lnTo>
                    <a:pt x="717572"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6"/>
            <p:cNvSpPr/>
            <p:nvPr/>
          </p:nvSpPr>
          <p:spPr>
            <a:xfrm>
              <a:off x="8414467" y="228519"/>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36"/>
            <p:cNvSpPr/>
            <p:nvPr/>
          </p:nvSpPr>
          <p:spPr>
            <a:xfrm>
              <a:off x="8950798" y="228519"/>
              <a:ext cx="536299" cy="619368"/>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36"/>
            <p:cNvSpPr/>
            <p:nvPr/>
          </p:nvSpPr>
          <p:spPr>
            <a:xfrm>
              <a:off x="8950798" y="538171"/>
              <a:ext cx="536299" cy="619368"/>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36"/>
            <p:cNvSpPr/>
            <p:nvPr/>
          </p:nvSpPr>
          <p:spPr>
            <a:xfrm>
              <a:off x="7341891" y="-700350"/>
              <a:ext cx="536299" cy="619368"/>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36"/>
            <p:cNvSpPr/>
            <p:nvPr/>
          </p:nvSpPr>
          <p:spPr>
            <a:xfrm>
              <a:off x="7341891" y="-390699"/>
              <a:ext cx="536299" cy="619282"/>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36"/>
            <p:cNvSpPr/>
            <p:nvPr/>
          </p:nvSpPr>
          <p:spPr>
            <a:xfrm>
              <a:off x="8950798" y="-81047"/>
              <a:ext cx="536299" cy="619282"/>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36"/>
            <p:cNvSpPr/>
            <p:nvPr/>
          </p:nvSpPr>
          <p:spPr>
            <a:xfrm>
              <a:off x="9487043" y="-81047"/>
              <a:ext cx="536385" cy="619282"/>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36"/>
            <p:cNvSpPr/>
            <p:nvPr/>
          </p:nvSpPr>
          <p:spPr>
            <a:xfrm>
              <a:off x="7878136" y="228519"/>
              <a:ext cx="536385" cy="619368"/>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36"/>
            <p:cNvSpPr/>
            <p:nvPr/>
          </p:nvSpPr>
          <p:spPr>
            <a:xfrm>
              <a:off x="7878136" y="538171"/>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36"/>
            <p:cNvSpPr/>
            <p:nvPr/>
          </p:nvSpPr>
          <p:spPr>
            <a:xfrm>
              <a:off x="7878136" y="-390699"/>
              <a:ext cx="536385" cy="619282"/>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36"/>
            <p:cNvSpPr/>
            <p:nvPr/>
          </p:nvSpPr>
          <p:spPr>
            <a:xfrm>
              <a:off x="7878136" y="-81047"/>
              <a:ext cx="536385" cy="619282"/>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6"/>
            <p:cNvSpPr/>
            <p:nvPr/>
          </p:nvSpPr>
          <p:spPr>
            <a:xfrm>
              <a:off x="7878136" y="-700350"/>
              <a:ext cx="536385" cy="619368"/>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8" name="Рисунок 7"/>
          <p:cNvPicPr>
            <a:picLocks noGrp="1" noChangeAspect="1"/>
          </p:cNvPicPr>
          <p:nvPr>
            <p:ph type="pic" idx="7"/>
          </p:nvPr>
        </p:nvPicPr>
        <p:blipFill rotWithShape="1">
          <a:blip r:embed="rId3">
            <a:extLst>
              <a:ext uri="{28A0092B-C50C-407E-A947-70E740481C1C}">
                <a14:useLocalDpi xmlns:a14="http://schemas.microsoft.com/office/drawing/2010/main" val="0"/>
              </a:ext>
            </a:extLst>
          </a:blip>
          <a:srcRect l="10644" t="4928" r="7255" b="397"/>
          <a:stretch/>
        </p:blipFill>
        <p:spPr>
          <a:xfrm>
            <a:off x="5993042" y="1629420"/>
            <a:ext cx="3150958" cy="297225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43"/>
          <p:cNvSpPr txBox="1">
            <a:spLocks noGrp="1"/>
          </p:cNvSpPr>
          <p:nvPr>
            <p:ph type="title"/>
          </p:nvPr>
        </p:nvSpPr>
        <p:spPr>
          <a:xfrm>
            <a:off x="715100" y="310139"/>
            <a:ext cx="6561300" cy="2036700"/>
          </a:xfrm>
          <a:prstGeom prst="rect">
            <a:avLst/>
          </a:prstGeom>
        </p:spPr>
        <p:txBody>
          <a:bodyPr spcFirstLastPara="1" wrap="square" lIns="91425" tIns="91425" rIns="91425" bIns="91425" anchor="ctr" anchorCtr="0">
            <a:noAutofit/>
          </a:bodyPr>
          <a:lstStyle/>
          <a:p>
            <a:pPr lvl="0"/>
            <a:r>
              <a:rPr lang="ru-RU" sz="4400" dirty="0"/>
              <a:t>Щурка золотистая (</a:t>
            </a:r>
            <a:r>
              <a:rPr lang="en-US" sz="4400" dirty="0" err="1"/>
              <a:t>Merops</a:t>
            </a:r>
            <a:r>
              <a:rPr lang="en-US" sz="4400" dirty="0"/>
              <a:t> </a:t>
            </a:r>
            <a:r>
              <a:rPr lang="en-US" sz="4400" dirty="0" err="1"/>
              <a:t>apiaster</a:t>
            </a:r>
            <a:r>
              <a:rPr lang="en-US" sz="4400" dirty="0"/>
              <a:t>)</a:t>
            </a:r>
            <a:endParaRPr sz="4400" dirty="0"/>
          </a:p>
        </p:txBody>
      </p:sp>
      <p:grpSp>
        <p:nvGrpSpPr>
          <p:cNvPr id="1021" name="Google Shape;1021;p43"/>
          <p:cNvGrpSpPr/>
          <p:nvPr/>
        </p:nvGrpSpPr>
        <p:grpSpPr>
          <a:xfrm>
            <a:off x="7537009" y="0"/>
            <a:ext cx="2685701" cy="4341701"/>
            <a:chOff x="-851113" y="-2943852"/>
            <a:chExt cx="3587631" cy="5799761"/>
          </a:xfrm>
        </p:grpSpPr>
        <p:sp>
          <p:nvSpPr>
            <p:cNvPr id="1022" name="Google Shape;1022;p43"/>
            <p:cNvSpPr/>
            <p:nvPr/>
          </p:nvSpPr>
          <p:spPr>
            <a:xfrm>
              <a:off x="-851113" y="-1286794"/>
              <a:ext cx="717457" cy="828586"/>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43"/>
            <p:cNvSpPr/>
            <p:nvPr/>
          </p:nvSpPr>
          <p:spPr>
            <a:xfrm>
              <a:off x="-851113" y="-872501"/>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3"/>
            <p:cNvSpPr/>
            <p:nvPr/>
          </p:nvSpPr>
          <p:spPr>
            <a:xfrm>
              <a:off x="583917" y="-2115381"/>
              <a:ext cx="717572" cy="828586"/>
            </a:xfrm>
            <a:custGeom>
              <a:avLst/>
              <a:gdLst/>
              <a:ahLst/>
              <a:cxnLst/>
              <a:rect l="l" t="t" r="r" b="b"/>
              <a:pathLst>
                <a:path w="717572" h="828586" extrusionOk="0">
                  <a:moveTo>
                    <a:pt x="0" y="0"/>
                  </a:moveTo>
                  <a:lnTo>
                    <a:pt x="0" y="828587"/>
                  </a:lnTo>
                  <a:lnTo>
                    <a:pt x="717572"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3"/>
            <p:cNvSpPr/>
            <p:nvPr/>
          </p:nvSpPr>
          <p:spPr>
            <a:xfrm>
              <a:off x="583917" y="-1701087"/>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3"/>
            <p:cNvSpPr/>
            <p:nvPr/>
          </p:nvSpPr>
          <p:spPr>
            <a:xfrm>
              <a:off x="-851113" y="-44029"/>
              <a:ext cx="717457" cy="828586"/>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43"/>
            <p:cNvSpPr/>
            <p:nvPr/>
          </p:nvSpPr>
          <p:spPr>
            <a:xfrm>
              <a:off x="1301489" y="-1701087"/>
              <a:ext cx="717457" cy="828586"/>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43"/>
            <p:cNvSpPr/>
            <p:nvPr/>
          </p:nvSpPr>
          <p:spPr>
            <a:xfrm>
              <a:off x="1301489" y="-1286794"/>
              <a:ext cx="717457" cy="828586"/>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43"/>
            <p:cNvSpPr/>
            <p:nvPr/>
          </p:nvSpPr>
          <p:spPr>
            <a:xfrm>
              <a:off x="-851113" y="-2943852"/>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3"/>
            <p:cNvSpPr/>
            <p:nvPr/>
          </p:nvSpPr>
          <p:spPr>
            <a:xfrm>
              <a:off x="-851113" y="-252955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43"/>
            <p:cNvSpPr/>
            <p:nvPr/>
          </p:nvSpPr>
          <p:spPr>
            <a:xfrm>
              <a:off x="-133656" y="784557"/>
              <a:ext cx="717572" cy="828471"/>
            </a:xfrm>
            <a:custGeom>
              <a:avLst/>
              <a:gdLst/>
              <a:ahLst/>
              <a:cxnLst/>
              <a:rect l="l" t="t" r="r" b="b"/>
              <a:pathLst>
                <a:path w="717572" h="828471" extrusionOk="0">
                  <a:moveTo>
                    <a:pt x="0" y="0"/>
                  </a:moveTo>
                  <a:lnTo>
                    <a:pt x="0" y="828472"/>
                  </a:lnTo>
                  <a:lnTo>
                    <a:pt x="717572" y="4142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3"/>
            <p:cNvSpPr/>
            <p:nvPr/>
          </p:nvSpPr>
          <p:spPr>
            <a:xfrm>
              <a:off x="-133656" y="1198851"/>
              <a:ext cx="717572" cy="828471"/>
            </a:xfrm>
            <a:custGeom>
              <a:avLst/>
              <a:gdLst/>
              <a:ahLst/>
              <a:cxnLst/>
              <a:rect l="l" t="t" r="r" b="b"/>
              <a:pathLst>
                <a:path w="717572" h="828471" extrusionOk="0">
                  <a:moveTo>
                    <a:pt x="0" y="414178"/>
                  </a:moveTo>
                  <a:lnTo>
                    <a:pt x="717572" y="828472"/>
                  </a:lnTo>
                  <a:lnTo>
                    <a:pt x="7175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3"/>
            <p:cNvSpPr/>
            <p:nvPr/>
          </p:nvSpPr>
          <p:spPr>
            <a:xfrm>
              <a:off x="-851113" y="-458208"/>
              <a:ext cx="717457" cy="828471"/>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43"/>
            <p:cNvSpPr/>
            <p:nvPr/>
          </p:nvSpPr>
          <p:spPr>
            <a:xfrm>
              <a:off x="583917" y="784557"/>
              <a:ext cx="717572" cy="828471"/>
            </a:xfrm>
            <a:custGeom>
              <a:avLst/>
              <a:gdLst/>
              <a:ahLst/>
              <a:cxnLst/>
              <a:rect l="l" t="t" r="r" b="b"/>
              <a:pathLst>
                <a:path w="717572" h="828471" extrusionOk="0">
                  <a:moveTo>
                    <a:pt x="717572" y="0"/>
                  </a:moveTo>
                  <a:lnTo>
                    <a:pt x="0" y="414294"/>
                  </a:lnTo>
                  <a:lnTo>
                    <a:pt x="717572"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43"/>
            <p:cNvSpPr/>
            <p:nvPr/>
          </p:nvSpPr>
          <p:spPr>
            <a:xfrm>
              <a:off x="1301489" y="784557"/>
              <a:ext cx="717457" cy="828471"/>
            </a:xfrm>
            <a:custGeom>
              <a:avLst/>
              <a:gdLst/>
              <a:ahLst/>
              <a:cxnLst/>
              <a:rect l="l" t="t" r="r" b="b"/>
              <a:pathLst>
                <a:path w="717457" h="828471" extrusionOk="0">
                  <a:moveTo>
                    <a:pt x="717457" y="414294"/>
                  </a:moveTo>
                  <a:lnTo>
                    <a:pt x="0" y="0"/>
                  </a:lnTo>
                  <a:lnTo>
                    <a:pt x="0" y="8284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43"/>
            <p:cNvSpPr/>
            <p:nvPr/>
          </p:nvSpPr>
          <p:spPr>
            <a:xfrm>
              <a:off x="1301489" y="-2115266"/>
              <a:ext cx="717457" cy="828471"/>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43"/>
            <p:cNvSpPr/>
            <p:nvPr/>
          </p:nvSpPr>
          <p:spPr>
            <a:xfrm>
              <a:off x="2018946" y="-2115266"/>
              <a:ext cx="717572" cy="828471"/>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43"/>
            <p:cNvSpPr/>
            <p:nvPr/>
          </p:nvSpPr>
          <p:spPr>
            <a:xfrm>
              <a:off x="-133656" y="-1701087"/>
              <a:ext cx="717572" cy="828586"/>
            </a:xfrm>
            <a:custGeom>
              <a:avLst/>
              <a:gdLst/>
              <a:ahLst/>
              <a:cxnLst/>
              <a:rect l="l" t="t" r="r" b="b"/>
              <a:pathLst>
                <a:path w="717572" h="828586" extrusionOk="0">
                  <a:moveTo>
                    <a:pt x="0" y="0"/>
                  </a:moveTo>
                  <a:lnTo>
                    <a:pt x="0" y="828587"/>
                  </a:lnTo>
                  <a:lnTo>
                    <a:pt x="717572" y="414293"/>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43"/>
            <p:cNvSpPr/>
            <p:nvPr/>
          </p:nvSpPr>
          <p:spPr>
            <a:xfrm>
              <a:off x="-133656" y="-1286794"/>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43"/>
            <p:cNvSpPr/>
            <p:nvPr/>
          </p:nvSpPr>
          <p:spPr>
            <a:xfrm>
              <a:off x="-133656" y="-2529559"/>
              <a:ext cx="717572" cy="828471"/>
            </a:xfrm>
            <a:custGeom>
              <a:avLst/>
              <a:gdLst/>
              <a:ahLst/>
              <a:cxnLst/>
              <a:rect l="l" t="t" r="r" b="b"/>
              <a:pathLst>
                <a:path w="717572" h="828471" extrusionOk="0">
                  <a:moveTo>
                    <a:pt x="0" y="0"/>
                  </a:moveTo>
                  <a:lnTo>
                    <a:pt x="0" y="828472"/>
                  </a:lnTo>
                  <a:lnTo>
                    <a:pt x="717572" y="4142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43"/>
            <p:cNvSpPr/>
            <p:nvPr/>
          </p:nvSpPr>
          <p:spPr>
            <a:xfrm>
              <a:off x="-133656" y="-2115266"/>
              <a:ext cx="717572" cy="828471"/>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43"/>
            <p:cNvSpPr/>
            <p:nvPr/>
          </p:nvSpPr>
          <p:spPr>
            <a:xfrm>
              <a:off x="583917" y="2027323"/>
              <a:ext cx="717572" cy="828586"/>
            </a:xfrm>
            <a:custGeom>
              <a:avLst/>
              <a:gdLst/>
              <a:ahLst/>
              <a:cxnLst/>
              <a:rect l="l" t="t" r="r" b="b"/>
              <a:pathLst>
                <a:path w="717572" h="828586" extrusionOk="0">
                  <a:moveTo>
                    <a:pt x="0" y="0"/>
                  </a:moveTo>
                  <a:lnTo>
                    <a:pt x="0" y="828587"/>
                  </a:lnTo>
                  <a:lnTo>
                    <a:pt x="717572" y="4142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43"/>
            <p:cNvSpPr/>
            <p:nvPr/>
          </p:nvSpPr>
          <p:spPr>
            <a:xfrm>
              <a:off x="583917" y="1613029"/>
              <a:ext cx="717572" cy="828586"/>
            </a:xfrm>
            <a:custGeom>
              <a:avLst/>
              <a:gdLst/>
              <a:ahLst/>
              <a:cxnLst/>
              <a:rect l="l" t="t" r="r" b="b"/>
              <a:pathLst>
                <a:path w="717572" h="828586" extrusionOk="0">
                  <a:moveTo>
                    <a:pt x="0" y="414294"/>
                  </a:moveTo>
                  <a:lnTo>
                    <a:pt x="717572" y="828587"/>
                  </a:lnTo>
                  <a:lnTo>
                    <a:pt x="717572"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43"/>
            <p:cNvSpPr/>
            <p:nvPr/>
          </p:nvSpPr>
          <p:spPr>
            <a:xfrm>
              <a:off x="-133656" y="-2943852"/>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43"/>
            <p:cNvSpPr/>
            <p:nvPr/>
          </p:nvSpPr>
          <p:spPr>
            <a:xfrm>
              <a:off x="-133656" y="-872501"/>
              <a:ext cx="717572" cy="828471"/>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43"/>
            <p:cNvSpPr/>
            <p:nvPr/>
          </p:nvSpPr>
          <p:spPr>
            <a:xfrm>
              <a:off x="-133656" y="2027323"/>
              <a:ext cx="717572" cy="828586"/>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43"/>
            <p:cNvSpPr/>
            <p:nvPr/>
          </p:nvSpPr>
          <p:spPr>
            <a:xfrm>
              <a:off x="-133656" y="1613029"/>
              <a:ext cx="717572" cy="828586"/>
            </a:xfrm>
            <a:custGeom>
              <a:avLst/>
              <a:gdLst/>
              <a:ahLst/>
              <a:cxnLst/>
              <a:rect l="l" t="t" r="r" b="b"/>
              <a:pathLst>
                <a:path w="717572" h="828586" extrusionOk="0">
                  <a:moveTo>
                    <a:pt x="0" y="828587"/>
                  </a:moveTo>
                  <a:lnTo>
                    <a:pt x="717572" y="41429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43"/>
            <p:cNvSpPr/>
            <p:nvPr/>
          </p:nvSpPr>
          <p:spPr>
            <a:xfrm>
              <a:off x="583917" y="-872501"/>
              <a:ext cx="717572" cy="828471"/>
            </a:xfrm>
            <a:custGeom>
              <a:avLst/>
              <a:gdLst/>
              <a:ahLst/>
              <a:cxnLst/>
              <a:rect l="l" t="t" r="r" b="b"/>
              <a:pathLst>
                <a:path w="717572" h="828471" extrusionOk="0">
                  <a:moveTo>
                    <a:pt x="0" y="414293"/>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43"/>
            <p:cNvSpPr/>
            <p:nvPr/>
          </p:nvSpPr>
          <p:spPr>
            <a:xfrm>
              <a:off x="583917" y="-458208"/>
              <a:ext cx="717572" cy="828471"/>
            </a:xfrm>
            <a:custGeom>
              <a:avLst/>
              <a:gdLst/>
              <a:ahLst/>
              <a:cxnLst/>
              <a:rect l="l" t="t" r="r" b="b"/>
              <a:pathLst>
                <a:path w="717572" h="828471" extrusionOk="0">
                  <a:moveTo>
                    <a:pt x="0" y="828472"/>
                  </a:moveTo>
                  <a:lnTo>
                    <a:pt x="717572" y="414179"/>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43"/>
            <p:cNvSpPr/>
            <p:nvPr/>
          </p:nvSpPr>
          <p:spPr>
            <a:xfrm>
              <a:off x="-133656" y="370264"/>
              <a:ext cx="717572" cy="828586"/>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43"/>
            <p:cNvSpPr/>
            <p:nvPr/>
          </p:nvSpPr>
          <p:spPr>
            <a:xfrm>
              <a:off x="-133656" y="-44029"/>
              <a:ext cx="717572" cy="828586"/>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Рисунок 2"/>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49728" t="5186" r="-54645" b="933"/>
          <a:stretch/>
        </p:blipFill>
        <p:spPr>
          <a:xfrm>
            <a:off x="715100" y="2420066"/>
            <a:ext cx="7713900" cy="272373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19999" y="316259"/>
            <a:ext cx="7873985" cy="639392"/>
          </a:xfrm>
          <a:prstGeom prst="rect">
            <a:avLst/>
          </a:prstGeom>
        </p:spPr>
        <p:txBody>
          <a:bodyPr spcFirstLastPara="1" wrap="square" lIns="91425" tIns="91425" rIns="91425" bIns="91425" anchor="t" anchorCtr="0">
            <a:noAutofit/>
          </a:bodyPr>
          <a:lstStyle/>
          <a:p>
            <a:pPr lvl="0"/>
            <a:r>
              <a:rPr lang="ru-RU" dirty="0"/>
              <a:t>Щурка золотистая (</a:t>
            </a:r>
            <a:r>
              <a:rPr lang="en-US" dirty="0" err="1"/>
              <a:t>Merops</a:t>
            </a:r>
            <a:r>
              <a:rPr lang="en-US" dirty="0"/>
              <a:t> </a:t>
            </a:r>
            <a:r>
              <a:rPr lang="en-US" dirty="0" err="1"/>
              <a:t>apiaster</a:t>
            </a:r>
            <a:r>
              <a:rPr lang="en-US" dirty="0"/>
              <a:t>)</a:t>
            </a:r>
            <a:endParaRPr dirty="0"/>
          </a:p>
        </p:txBody>
      </p:sp>
      <p:sp>
        <p:nvSpPr>
          <p:cNvPr id="789" name="Google Shape;789;p31"/>
          <p:cNvSpPr txBox="1">
            <a:spLocks noGrp="1"/>
          </p:cNvSpPr>
          <p:nvPr>
            <p:ph type="body" idx="1"/>
          </p:nvPr>
        </p:nvSpPr>
        <p:spPr>
          <a:xfrm>
            <a:off x="720000" y="955651"/>
            <a:ext cx="7361700" cy="3719477"/>
          </a:xfrm>
          <a:prstGeom prst="rect">
            <a:avLst/>
          </a:prstGeom>
        </p:spPr>
        <p:txBody>
          <a:bodyPr spcFirstLastPara="1" wrap="square" lIns="91425" tIns="91425" rIns="91425" bIns="91425" anchor="t" anchorCtr="0">
            <a:noAutofit/>
          </a:bodyPr>
          <a:lstStyle/>
          <a:p>
            <a:pPr marL="0" lvl="0" indent="0">
              <a:buNone/>
            </a:pPr>
            <a:r>
              <a:rPr lang="ru-RU" sz="1300" b="1" dirty="0">
                <a:latin typeface="Oswald" panose="020B0604020202020204" charset="-52"/>
              </a:rPr>
              <a:t>Морфология. </a:t>
            </a:r>
            <a:r>
              <a:rPr lang="ru-RU" sz="1300" dirty="0">
                <a:latin typeface="Oswald" panose="020B0604020202020204" charset="-52"/>
              </a:rPr>
              <a:t>Золотистая щурка ярко контрастного оперения, величиной немногим более скворца, весом около 50 г. Она имеет черный, длинный, тонкий, слегка изогнутый вниз клюв длиной 3,5 см. Голова ее возле клюва белая, темя голубовато-зеленое. От уха через глаза к клюву проходит черная полоса. Горло золотисто-желтое, отделенное от груди черной полоской. Надхвостье желто-коричневое, нижняя часть спины </a:t>
            </a:r>
            <a:r>
              <a:rPr lang="ru-RU" sz="1300" dirty="0" err="1">
                <a:latin typeface="Oswald" panose="020B0604020202020204" charset="-52"/>
              </a:rPr>
              <a:t>охряно</a:t>
            </a:r>
            <a:r>
              <a:rPr lang="ru-RU" sz="1300" dirty="0">
                <a:latin typeface="Oswald" panose="020B0604020202020204" charset="-52"/>
              </a:rPr>
              <a:t>-желтая. Крылья синие, зеленые и коричневые; хвост зеленовато-голубой, клиновидный, с десятью рулевыми перьями. Самка отличается от самца зеленоватым оттенком на спине. У молодых щурок лоб желтоватый, на груди черной полосы нет. Летают с пронзительным криком, слышным на большие расстояния.</a:t>
            </a:r>
          </a:p>
          <a:p>
            <a:pPr marL="0" lvl="0" indent="0">
              <a:buNone/>
            </a:pPr>
            <a:r>
              <a:rPr lang="ru-RU" sz="1300" b="1" dirty="0">
                <a:latin typeface="Oswald" panose="020B0604020202020204" charset="-52"/>
              </a:rPr>
              <a:t>Вредоносное значение. </a:t>
            </a:r>
            <a:r>
              <a:rPr lang="ru-RU" sz="1300" dirty="0">
                <a:latin typeface="Oswald" panose="020B0604020202020204" charset="-52"/>
              </a:rPr>
              <a:t>Прилетая стаями на пасеки или в места полета пчел, щурки уничтожают большие количества пчел-сборщиц, срывая или сильно сокращая медосборы. Щурка хватает пчелу длинным узким клювом и возвращается с ней на дерево. Щурки уничтожают также массу шмелей, чем наносят большой вред семеноводству клевера. Одна щурка, если питается только пчелами, уничтожает их в день около 700–1000 штук. Однако пчелиный яд на них не действует. Щурки наносят наибольший вред в июле и августе, до середины сентября. </a:t>
            </a:r>
          </a:p>
          <a:p>
            <a:pPr marL="0" lvl="0" indent="0">
              <a:buNone/>
            </a:pPr>
            <a:r>
              <a:rPr lang="ru-RU" sz="1300" b="1" dirty="0">
                <a:latin typeface="Oswald" panose="020B0604020202020204" charset="-52"/>
              </a:rPr>
              <a:t>Профилактика. </a:t>
            </a:r>
            <a:r>
              <a:rPr lang="ru-RU" sz="1300" dirty="0">
                <a:latin typeface="Oswald" panose="020B0604020202020204" charset="-52"/>
              </a:rPr>
              <a:t>Использование специальных звуков результативно помогает отгонять птичек, поедающих пчел, от пасеки. Можно использовать крики таких птичек: ястреб, перепелица. Сегодня множество магазинов предлагают приобрести </a:t>
            </a:r>
            <a:r>
              <a:rPr lang="ru-RU" sz="1300" dirty="0" err="1">
                <a:latin typeface="Oswald" panose="020B0604020202020204" charset="-52"/>
              </a:rPr>
              <a:t>отпугиватели</a:t>
            </a:r>
            <a:r>
              <a:rPr lang="ru-RU" sz="1300" dirty="0">
                <a:latin typeface="Oswald" panose="020B0604020202020204" charset="-52"/>
              </a:rPr>
              <a:t>, где записаны крики разных хищных птиц, с определенной периодичностью эти звуки раздаются над пасекой. Следует чаще менять стоянки пасек.</a:t>
            </a:r>
          </a:p>
        </p:txBody>
      </p:sp>
    </p:spTree>
    <p:extLst>
      <p:ext uri="{BB962C8B-B14F-4D97-AF65-F5344CB8AC3E}">
        <p14:creationId xmlns:p14="http://schemas.microsoft.com/office/powerpoint/2010/main" val="62645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ru-RU" dirty="0" smtClean="0"/>
              <a:t>Серый </a:t>
            </a:r>
            <a:r>
              <a:rPr lang="ru-RU" dirty="0"/>
              <a:t>сорокопут </a:t>
            </a:r>
            <a:r>
              <a:rPr lang="ru-RU" dirty="0" smtClean="0"/>
              <a:t>(</a:t>
            </a:r>
            <a:r>
              <a:rPr lang="ru-RU" dirty="0" err="1" smtClean="0"/>
              <a:t>Lanius</a:t>
            </a:r>
            <a:r>
              <a:rPr lang="ru-RU" dirty="0" smtClean="0"/>
              <a:t> </a:t>
            </a:r>
            <a:r>
              <a:rPr lang="ru-RU" dirty="0" err="1"/>
              <a:t>excubitor</a:t>
            </a:r>
            <a:r>
              <a:rPr lang="ru-RU" dirty="0"/>
              <a:t>) </a:t>
            </a:r>
            <a:endParaRPr dirty="0"/>
          </a:p>
        </p:txBody>
      </p:sp>
      <p:sp>
        <p:nvSpPr>
          <p:cNvPr id="946" name="Google Shape;946;p38"/>
          <p:cNvSpPr txBox="1">
            <a:spLocks noGrp="1"/>
          </p:cNvSpPr>
          <p:nvPr>
            <p:ph type="subTitle" idx="1"/>
          </p:nvPr>
        </p:nvSpPr>
        <p:spPr>
          <a:xfrm>
            <a:off x="3237007" y="1283125"/>
            <a:ext cx="4999468" cy="3737810"/>
          </a:xfrm>
          <a:prstGeom prst="rect">
            <a:avLst/>
          </a:prstGeom>
        </p:spPr>
        <p:txBody>
          <a:bodyPr spcFirstLastPara="1" wrap="square" lIns="91425" tIns="91425" rIns="91425" bIns="91425" anchor="b" anchorCtr="0">
            <a:noAutofit/>
          </a:bodyPr>
          <a:lstStyle/>
          <a:p>
            <a:pPr marL="0" lvl="0" indent="0"/>
            <a:r>
              <a:rPr lang="ru-RU" sz="1400" b="1" dirty="0"/>
              <a:t>Морфология. </a:t>
            </a:r>
            <a:r>
              <a:rPr lang="ru-RU" sz="1400" dirty="0"/>
              <a:t>Достаточно крупная певчая птица из семейства </a:t>
            </a:r>
            <a:r>
              <a:rPr lang="ru-RU" sz="1400" dirty="0" err="1"/>
              <a:t>сорокопутовых</a:t>
            </a:r>
            <a:r>
              <a:rPr lang="ru-RU" sz="1400" dirty="0"/>
              <a:t> длиной до 27 см. Спина самца пепельно-серая, плечи и брюхо белые, крылья и хвост сверху черные. Самка окрашена менее ярко. Гнездится в северной части Евразии и Северной Америки. Частично перелетный вид. Рыжий сорокопут (жулан — </a:t>
            </a:r>
            <a:r>
              <a:rPr lang="ru-RU" sz="1400" dirty="0" err="1"/>
              <a:t>Lanius</a:t>
            </a:r>
            <a:r>
              <a:rPr lang="ru-RU" sz="1400" dirty="0"/>
              <a:t> </a:t>
            </a:r>
            <a:r>
              <a:rPr lang="ru-RU" sz="1400" dirty="0" err="1"/>
              <a:t>collurio</a:t>
            </a:r>
            <a:r>
              <a:rPr lang="ru-RU" sz="1400" dirty="0"/>
              <a:t>) длиной около 20 см. У самца спина и плечи рыжевато-красные, остальная часть верхней стороны голубовато-серая, нижняя сторона белая, с красноватым оттенком. У самки спина рыжевато-бурая, брюхо желтовато-бурое, с бурыми полосами. Серый сорокопут (</a:t>
            </a:r>
            <a:r>
              <a:rPr lang="ru-RU" sz="1400" dirty="0" err="1"/>
              <a:t>Lanius</a:t>
            </a:r>
            <a:r>
              <a:rPr lang="ru-RU" sz="1400" dirty="0"/>
              <a:t> </a:t>
            </a:r>
            <a:r>
              <a:rPr lang="ru-RU" sz="1400" dirty="0" err="1"/>
              <a:t>excubitor</a:t>
            </a:r>
            <a:r>
              <a:rPr lang="ru-RU" sz="1400" dirty="0"/>
              <a:t>). </a:t>
            </a:r>
          </a:p>
          <a:p>
            <a:pPr marL="0" lvl="0" indent="0"/>
            <a:r>
              <a:rPr lang="ru-RU" sz="1400" b="1" dirty="0"/>
              <a:t>Вредоносное значение. </a:t>
            </a:r>
            <a:r>
              <a:rPr lang="ru-RU" sz="1400" dirty="0"/>
              <a:t>Все сорокопуты весьма прожорливы. Они охотятся обычно за крупными насекомыми, в том числе и за медоносными пчелами. Поселяясь вблизи пасек, они уничтожают большое количество лётных пчел. Осенью, запасая пищу на зиму, сорокопут накалывает насекомых на иглы и шипы кустарников и растений.</a:t>
            </a:r>
          </a:p>
          <a:p>
            <a:pPr marL="0" lvl="0" indent="0"/>
            <a:r>
              <a:rPr lang="ru-RU" sz="1400" b="1" dirty="0"/>
              <a:t>Профилактика. </a:t>
            </a:r>
            <a:r>
              <a:rPr lang="ru-RU" sz="1400" dirty="0"/>
              <a:t>Как и при щурках.</a:t>
            </a:r>
            <a:endParaRPr lang="ru-RU" sz="1400" dirty="0"/>
          </a:p>
        </p:txBody>
      </p:sp>
      <p:pic>
        <p:nvPicPr>
          <p:cNvPr id="10" name="Рисунок 9"/>
          <p:cNvPicPr>
            <a:picLocks noGrp="1" noChangeAspect="1"/>
          </p:cNvPicPr>
          <p:nvPr>
            <p:ph type="pic" idx="9"/>
          </p:nvPr>
        </p:nvPicPr>
        <p:blipFill>
          <a:blip r:embed="rId3">
            <a:extLst>
              <a:ext uri="{28A0092B-C50C-407E-A947-70E740481C1C}">
                <a14:useLocalDpi xmlns:a14="http://schemas.microsoft.com/office/drawing/2010/main" val="0"/>
              </a:ext>
            </a:extLst>
          </a:blip>
          <a:srcRect l="10932" r="10932"/>
          <a:stretch>
            <a:fillRect/>
          </a:stretch>
        </p:blipFill>
        <p:spPr/>
      </p:pic>
      <p:grpSp>
        <p:nvGrpSpPr>
          <p:cNvPr id="955" name="Google Shape;955;p38"/>
          <p:cNvGrpSpPr/>
          <p:nvPr/>
        </p:nvGrpSpPr>
        <p:grpSpPr>
          <a:xfrm rot="5400000">
            <a:off x="-26089" y="3810620"/>
            <a:ext cx="1385065" cy="1332884"/>
            <a:chOff x="7556908" y="3616181"/>
            <a:chExt cx="1587103" cy="1527311"/>
          </a:xfrm>
        </p:grpSpPr>
        <p:sp>
          <p:nvSpPr>
            <p:cNvPr id="956" name="Google Shape;956;p38"/>
            <p:cNvSpPr/>
            <p:nvPr/>
          </p:nvSpPr>
          <p:spPr>
            <a:xfrm>
              <a:off x="8085855" y="3921619"/>
              <a:ext cx="529209" cy="610997"/>
            </a:xfrm>
            <a:custGeom>
              <a:avLst/>
              <a:gdLst/>
              <a:ahLst/>
              <a:cxnLst/>
              <a:rect l="l" t="t" r="r" b="b"/>
              <a:pathLst>
                <a:path w="717572" h="828471" extrusionOk="0">
                  <a:moveTo>
                    <a:pt x="717572" y="0"/>
                  </a:moveTo>
                  <a:lnTo>
                    <a:pt x="0" y="414179"/>
                  </a:lnTo>
                  <a:lnTo>
                    <a:pt x="717572" y="82847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38"/>
            <p:cNvSpPr/>
            <p:nvPr/>
          </p:nvSpPr>
          <p:spPr>
            <a:xfrm>
              <a:off x="7556908" y="4226972"/>
              <a:ext cx="529125" cy="611082"/>
            </a:xfrm>
            <a:custGeom>
              <a:avLst/>
              <a:gdLst/>
              <a:ahLst/>
              <a:cxnLst/>
              <a:rect l="l" t="t" r="r" b="b"/>
              <a:pathLst>
                <a:path w="717457" h="828586" extrusionOk="0">
                  <a:moveTo>
                    <a:pt x="0" y="414293"/>
                  </a:moveTo>
                  <a:lnTo>
                    <a:pt x="717458" y="828587"/>
                  </a:lnTo>
                  <a:lnTo>
                    <a:pt x="71745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38"/>
            <p:cNvSpPr/>
            <p:nvPr/>
          </p:nvSpPr>
          <p:spPr>
            <a:xfrm>
              <a:off x="7556908" y="4532410"/>
              <a:ext cx="529125" cy="611082"/>
            </a:xfrm>
            <a:custGeom>
              <a:avLst/>
              <a:gdLst/>
              <a:ahLst/>
              <a:cxnLst/>
              <a:rect l="l" t="t" r="r" b="b"/>
              <a:pathLst>
                <a:path w="717457" h="828586" extrusionOk="0">
                  <a:moveTo>
                    <a:pt x="717458" y="414293"/>
                  </a:moveTo>
                  <a:lnTo>
                    <a:pt x="0" y="0"/>
                  </a:lnTo>
                  <a:lnTo>
                    <a:pt x="0"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38"/>
            <p:cNvSpPr/>
            <p:nvPr/>
          </p:nvSpPr>
          <p:spPr>
            <a:xfrm>
              <a:off x="8085855" y="3616181"/>
              <a:ext cx="529209" cy="610997"/>
            </a:xfrm>
            <a:custGeom>
              <a:avLst/>
              <a:gdLst/>
              <a:ahLst/>
              <a:cxnLst/>
              <a:rect l="l" t="t" r="r" b="b"/>
              <a:pathLst>
                <a:path w="717572" h="828471" extrusionOk="0">
                  <a:moveTo>
                    <a:pt x="0" y="828472"/>
                  </a:moveTo>
                  <a:lnTo>
                    <a:pt x="717572" y="414293"/>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38"/>
            <p:cNvSpPr/>
            <p:nvPr/>
          </p:nvSpPr>
          <p:spPr>
            <a:xfrm>
              <a:off x="8085855" y="4532410"/>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38"/>
            <p:cNvSpPr/>
            <p:nvPr/>
          </p:nvSpPr>
          <p:spPr>
            <a:xfrm>
              <a:off x="8085855" y="4226972"/>
              <a:ext cx="529209" cy="611082"/>
            </a:xfrm>
            <a:custGeom>
              <a:avLst/>
              <a:gdLst/>
              <a:ahLst/>
              <a:cxnLst/>
              <a:rect l="l" t="t" r="r" b="b"/>
              <a:pathLst>
                <a:path w="717572" h="828586" extrusionOk="0">
                  <a:moveTo>
                    <a:pt x="0" y="828587"/>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38"/>
            <p:cNvSpPr/>
            <p:nvPr/>
          </p:nvSpPr>
          <p:spPr>
            <a:xfrm>
              <a:off x="8614886" y="3616181"/>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38"/>
            <p:cNvSpPr/>
            <p:nvPr/>
          </p:nvSpPr>
          <p:spPr>
            <a:xfrm>
              <a:off x="8614886" y="4226972"/>
              <a:ext cx="529125" cy="611082"/>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38"/>
            <p:cNvSpPr/>
            <p:nvPr/>
          </p:nvSpPr>
          <p:spPr>
            <a:xfrm>
              <a:off x="8614886" y="3921619"/>
              <a:ext cx="529125" cy="61099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39"/>
          <p:cNvSpPr txBox="1">
            <a:spLocks noGrp="1"/>
          </p:cNvSpPr>
          <p:nvPr>
            <p:ph type="title"/>
          </p:nvPr>
        </p:nvSpPr>
        <p:spPr>
          <a:xfrm>
            <a:off x="715100" y="1743599"/>
            <a:ext cx="4401600" cy="551100"/>
          </a:xfrm>
          <a:prstGeom prst="rect">
            <a:avLst/>
          </a:prstGeom>
        </p:spPr>
        <p:txBody>
          <a:bodyPr spcFirstLastPara="1" wrap="square" lIns="91425" tIns="91425" rIns="91425" bIns="91425" anchor="t" anchorCtr="0">
            <a:noAutofit/>
          </a:bodyPr>
          <a:lstStyle/>
          <a:p>
            <a:pPr lvl="0"/>
            <a:r>
              <a:rPr lang="ru-RU" dirty="0"/>
              <a:t>Немотка (</a:t>
            </a:r>
            <a:r>
              <a:rPr lang="en-US" dirty="0" err="1"/>
              <a:t>Mutilla</a:t>
            </a:r>
            <a:r>
              <a:rPr lang="en-US" dirty="0"/>
              <a:t> </a:t>
            </a:r>
            <a:r>
              <a:rPr lang="en-US" dirty="0" err="1"/>
              <a:t>europaea</a:t>
            </a:r>
            <a:r>
              <a:rPr lang="en-US" dirty="0"/>
              <a:t>)</a:t>
            </a:r>
            <a:endParaRPr dirty="0"/>
          </a:p>
        </p:txBody>
      </p:sp>
      <p:sp>
        <p:nvSpPr>
          <p:cNvPr id="970" name="Google Shape;970;p39"/>
          <p:cNvSpPr txBox="1">
            <a:spLocks noGrp="1"/>
          </p:cNvSpPr>
          <p:nvPr>
            <p:ph type="subTitle" idx="1"/>
          </p:nvPr>
        </p:nvSpPr>
        <p:spPr>
          <a:xfrm>
            <a:off x="715100" y="2454442"/>
            <a:ext cx="4401600" cy="2078062"/>
          </a:xfrm>
          <a:prstGeom prst="rect">
            <a:avLst/>
          </a:prstGeom>
        </p:spPr>
        <p:txBody>
          <a:bodyPr spcFirstLastPara="1" wrap="square" lIns="91425" tIns="91425" rIns="91425" bIns="91425" anchor="b" anchorCtr="0">
            <a:noAutofit/>
          </a:bodyPr>
          <a:lstStyle/>
          <a:p>
            <a:pPr marL="0" lvl="0" indent="0"/>
            <a:r>
              <a:rPr lang="ru-RU" sz="1300" b="1" dirty="0">
                <a:latin typeface="Oswald" panose="020B0604020202020204" charset="-52"/>
              </a:rPr>
              <a:t>Морфология. </a:t>
            </a:r>
            <a:r>
              <a:rPr lang="ru-RU" sz="1300" dirty="0">
                <a:latin typeface="Oswald" panose="020B0604020202020204" charset="-52"/>
              </a:rPr>
              <a:t>На нижней поверхности брюшка имеет глубокую перетяжку между первым и вторым сегментами. Осы-немки интересны своим резким половым диморфизмом. Самцы и самки имеют совершенно разную форму тела. Самцы обычно крупнее самок, длиной 11–17 мм, имеют крылья. Голова и грудь коричнево-красного цвета, на брюшке две серебристые перевязи. Самки бескрылые, грудь красноватая, брюшко и ножки коричнево-черные, на брюшке три серебристые перевязи. Яйцеклад в выброшенном состоянии равен длине брюшка. </a:t>
            </a:r>
            <a:endParaRPr sz="1300" dirty="0">
              <a:latin typeface="Oswald" panose="020B0604020202020204" charset="-52"/>
            </a:endParaRPr>
          </a:p>
        </p:txBody>
      </p:sp>
      <p:grpSp>
        <p:nvGrpSpPr>
          <p:cNvPr id="972" name="Google Shape;972;p39"/>
          <p:cNvGrpSpPr/>
          <p:nvPr/>
        </p:nvGrpSpPr>
        <p:grpSpPr>
          <a:xfrm rot="10800000">
            <a:off x="8085846" y="3921628"/>
            <a:ext cx="1058156" cy="1221873"/>
            <a:chOff x="-4" y="-287272"/>
            <a:chExt cx="1058156" cy="1221873"/>
          </a:xfrm>
        </p:grpSpPr>
        <p:sp>
          <p:nvSpPr>
            <p:cNvPr id="973" name="Google Shape;973;p39"/>
            <p:cNvSpPr/>
            <p:nvPr/>
          </p:nvSpPr>
          <p:spPr>
            <a:xfrm>
              <a:off x="-4" y="18081"/>
              <a:ext cx="529125" cy="611082"/>
            </a:xfrm>
            <a:custGeom>
              <a:avLst/>
              <a:gdLst/>
              <a:ahLst/>
              <a:cxnLst/>
              <a:rect l="l" t="t" r="r" b="b"/>
              <a:pathLst>
                <a:path w="717457" h="828586" extrusionOk="0">
                  <a:moveTo>
                    <a:pt x="0" y="0"/>
                  </a:moveTo>
                  <a:lnTo>
                    <a:pt x="0" y="828587"/>
                  </a:lnTo>
                  <a:lnTo>
                    <a:pt x="717457" y="4142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39"/>
            <p:cNvSpPr/>
            <p:nvPr/>
          </p:nvSpPr>
          <p:spPr>
            <a:xfrm>
              <a:off x="-4" y="323519"/>
              <a:ext cx="529125" cy="611082"/>
            </a:xfrm>
            <a:custGeom>
              <a:avLst/>
              <a:gdLst/>
              <a:ahLst/>
              <a:cxnLst/>
              <a:rect l="l" t="t" r="r" b="b"/>
              <a:pathLst>
                <a:path w="717457" h="828586" extrusionOk="0">
                  <a:moveTo>
                    <a:pt x="0" y="414293"/>
                  </a:moveTo>
                  <a:lnTo>
                    <a:pt x="717457" y="828587"/>
                  </a:lnTo>
                  <a:lnTo>
                    <a:pt x="71745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39"/>
            <p:cNvSpPr/>
            <p:nvPr/>
          </p:nvSpPr>
          <p:spPr>
            <a:xfrm>
              <a:off x="-4" y="-287272"/>
              <a:ext cx="529125" cy="610997"/>
            </a:xfrm>
            <a:custGeom>
              <a:avLst/>
              <a:gdLst/>
              <a:ahLst/>
              <a:cxnLst/>
              <a:rect l="l" t="t" r="r" b="b"/>
              <a:pathLst>
                <a:path w="717457" h="828471" extrusionOk="0">
                  <a:moveTo>
                    <a:pt x="717457" y="0"/>
                  </a:moveTo>
                  <a:lnTo>
                    <a:pt x="0" y="414178"/>
                  </a:lnTo>
                  <a:lnTo>
                    <a:pt x="717457"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39"/>
            <p:cNvSpPr/>
            <p:nvPr/>
          </p:nvSpPr>
          <p:spPr>
            <a:xfrm>
              <a:off x="528942" y="-287272"/>
              <a:ext cx="529209" cy="610997"/>
            </a:xfrm>
            <a:custGeom>
              <a:avLst/>
              <a:gdLst/>
              <a:ahLst/>
              <a:cxnLst/>
              <a:rect l="l" t="t" r="r" b="b"/>
              <a:pathLst>
                <a:path w="717572" h="828471" extrusionOk="0">
                  <a:moveTo>
                    <a:pt x="717572" y="414178"/>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7" name="Google Shape;977;p39"/>
          <p:cNvGrpSpPr/>
          <p:nvPr/>
        </p:nvGrpSpPr>
        <p:grpSpPr>
          <a:xfrm>
            <a:off x="5520364" y="884651"/>
            <a:ext cx="512018" cy="591404"/>
            <a:chOff x="-1974847" y="535006"/>
            <a:chExt cx="1435029" cy="1657057"/>
          </a:xfrm>
        </p:grpSpPr>
        <p:sp>
          <p:nvSpPr>
            <p:cNvPr id="978" name="Google Shape;978;p39"/>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39"/>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39"/>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39"/>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39"/>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39"/>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Рисунок 2"/>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18395" t="-10210" r="13761" b="1786"/>
          <a:stretch/>
        </p:blipFill>
        <p:spPr>
          <a:xfrm>
            <a:off x="5314520" y="0"/>
            <a:ext cx="3829605" cy="4589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19999" y="316259"/>
            <a:ext cx="7873985" cy="639392"/>
          </a:xfrm>
          <a:prstGeom prst="rect">
            <a:avLst/>
          </a:prstGeom>
        </p:spPr>
        <p:txBody>
          <a:bodyPr spcFirstLastPara="1" wrap="square" lIns="91425" tIns="91425" rIns="91425" bIns="91425" anchor="t" anchorCtr="0">
            <a:noAutofit/>
          </a:bodyPr>
          <a:lstStyle/>
          <a:p>
            <a:pPr lvl="0"/>
            <a:r>
              <a:rPr lang="ru-RU" dirty="0"/>
              <a:t>Немотка (</a:t>
            </a:r>
            <a:r>
              <a:rPr lang="en-US" dirty="0" err="1"/>
              <a:t>Mutilla</a:t>
            </a:r>
            <a:r>
              <a:rPr lang="en-US" dirty="0"/>
              <a:t> </a:t>
            </a:r>
            <a:r>
              <a:rPr lang="en-US" dirty="0" err="1"/>
              <a:t>europaea</a:t>
            </a:r>
            <a:r>
              <a:rPr lang="en-US" dirty="0"/>
              <a:t>)</a:t>
            </a:r>
            <a:endParaRPr dirty="0"/>
          </a:p>
        </p:txBody>
      </p:sp>
      <p:sp>
        <p:nvSpPr>
          <p:cNvPr id="789" name="Google Shape;789;p31"/>
          <p:cNvSpPr txBox="1">
            <a:spLocks noGrp="1"/>
          </p:cNvSpPr>
          <p:nvPr>
            <p:ph type="body" idx="1"/>
          </p:nvPr>
        </p:nvSpPr>
        <p:spPr>
          <a:xfrm>
            <a:off x="720000" y="955651"/>
            <a:ext cx="7361700" cy="3719477"/>
          </a:xfrm>
          <a:prstGeom prst="rect">
            <a:avLst/>
          </a:prstGeom>
        </p:spPr>
        <p:txBody>
          <a:bodyPr spcFirstLastPara="1" wrap="square" lIns="91425" tIns="91425" rIns="91425" bIns="91425" anchor="t" anchorCtr="0">
            <a:noAutofit/>
          </a:bodyPr>
          <a:lstStyle/>
          <a:p>
            <a:pPr marL="0" lvl="0" indent="0">
              <a:buNone/>
            </a:pPr>
            <a:r>
              <a:rPr lang="ru-RU" sz="1600" b="1" dirty="0">
                <a:latin typeface="Oswald" panose="020B0604020202020204" charset="-52"/>
              </a:rPr>
              <a:t>Вредоносное значение. </a:t>
            </a:r>
            <a:r>
              <a:rPr lang="ru-RU" sz="1600" dirty="0">
                <a:latin typeface="Oswald" panose="020B0604020202020204" charset="-52"/>
              </a:rPr>
              <a:t>При внедрении в улей М. </a:t>
            </a:r>
            <a:r>
              <a:rPr lang="ru-RU" sz="1600" dirty="0" err="1">
                <a:latin typeface="Oswald" panose="020B0604020202020204" charset="-52"/>
              </a:rPr>
              <a:t>europaea</a:t>
            </a:r>
            <a:r>
              <a:rPr lang="ru-RU" sz="1600" dirty="0">
                <a:latin typeface="Oswald" panose="020B0604020202020204" charset="-52"/>
              </a:rPr>
              <a:t> вызывает сильное беспокойство пчел. Она захватывает пчелу и вводит яйцеклад в тело жертвы по направлению к голове. Обычно </a:t>
            </a:r>
            <a:r>
              <a:rPr lang="ru-RU" sz="1600" dirty="0" err="1">
                <a:latin typeface="Oswald" panose="020B0604020202020204" charset="-52"/>
              </a:rPr>
              <a:t>мутиллы</a:t>
            </a:r>
            <a:r>
              <a:rPr lang="ru-RU" sz="1600" dirty="0">
                <a:latin typeface="Oswald" panose="020B0604020202020204" charset="-52"/>
              </a:rPr>
              <a:t> нападают на молодых пчел и начинают питаться их </a:t>
            </a:r>
            <a:r>
              <a:rPr lang="ru-RU" sz="1600" dirty="0" err="1">
                <a:latin typeface="Oswald" panose="020B0604020202020204" charset="-52"/>
              </a:rPr>
              <a:t>гемолимфой</a:t>
            </a:r>
            <a:r>
              <a:rPr lang="ru-RU" sz="1600" dirty="0">
                <a:latin typeface="Oswald" panose="020B0604020202020204" charset="-52"/>
              </a:rPr>
              <a:t> и тканями. Самки проникают в пчелиный улей через летки, поедают пчелиный мед, вызывая беспокойство пчел и с помощью жала уничтожают пчел. При этом пчелы не обрабатывают расплод, где находится самка немки.</a:t>
            </a:r>
          </a:p>
          <a:p>
            <a:pPr marL="0" lvl="0" indent="0">
              <a:buNone/>
            </a:pPr>
            <a:r>
              <a:rPr lang="ru-RU" sz="1600" b="1" dirty="0">
                <a:latin typeface="Oswald" panose="020B0604020202020204" charset="-52"/>
              </a:rPr>
              <a:t>Профилактика.</a:t>
            </a:r>
            <a:r>
              <a:rPr lang="ru-RU" sz="1600" dirty="0">
                <a:latin typeface="Oswald" panose="020B0604020202020204" charset="-52"/>
              </a:rPr>
              <a:t> Для предупреждения проникновения немок в семьи пчел ульи размещают на высоте 50 см от земли. Уничтожают самок при выходе их на прилетную доску улья. При содержании шмелей в искусственных наземных гнездовьях к столбу прикрепляют специальный пояс из полосы липких веществ, которые затрудняют проникновение муравьев, а также немок в гнездо. Осенняя очистка и сжигание остатков гнезд шмелей приводят к сокращению популяции паразита.</a:t>
            </a:r>
          </a:p>
          <a:p>
            <a:pPr marL="0" lvl="0" indent="0">
              <a:buNone/>
            </a:pPr>
            <a:r>
              <a:rPr lang="ru-RU" sz="1600" b="1" dirty="0">
                <a:latin typeface="Oswald" panose="020B0604020202020204" charset="-52"/>
              </a:rPr>
              <a:t>Меры борьбы.</a:t>
            </a:r>
            <a:r>
              <a:rPr lang="ru-RU" sz="1600" dirty="0">
                <a:latin typeface="Oswald" panose="020B0604020202020204" charset="-52"/>
              </a:rPr>
              <a:t> Не разработаны.</a:t>
            </a:r>
          </a:p>
        </p:txBody>
      </p:sp>
    </p:spTree>
    <p:extLst>
      <p:ext uri="{BB962C8B-B14F-4D97-AF65-F5344CB8AC3E}">
        <p14:creationId xmlns:p14="http://schemas.microsoft.com/office/powerpoint/2010/main" val="24516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4" name="Google Shape;1194;p49"/>
          <p:cNvSpPr txBox="1">
            <a:spLocks noGrp="1"/>
          </p:cNvSpPr>
          <p:nvPr>
            <p:ph type="ctrTitle"/>
          </p:nvPr>
        </p:nvSpPr>
        <p:spPr>
          <a:xfrm>
            <a:off x="715100" y="2740875"/>
            <a:ext cx="4475100" cy="186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sz="5400" dirty="0" smtClean="0"/>
              <a:t>Спасибо за просмотр!</a:t>
            </a:r>
            <a:endParaRPr sz="5400" dirty="0"/>
          </a:p>
        </p:txBody>
      </p:sp>
      <p:pic>
        <p:nvPicPr>
          <p:cNvPr id="1196" name="Google Shape;1196;p49"/>
          <p:cNvPicPr preferRelativeResize="0">
            <a:picLocks noGrp="1"/>
          </p:cNvPicPr>
          <p:nvPr>
            <p:ph type="pic" idx="2"/>
          </p:nvPr>
        </p:nvPicPr>
        <p:blipFill rotWithShape="1">
          <a:blip r:embed="rId3">
            <a:alphaModFix/>
          </a:blip>
          <a:srcRect t="20800" b="18681"/>
          <a:stretch/>
        </p:blipFill>
        <p:spPr>
          <a:xfrm>
            <a:off x="715100" y="0"/>
            <a:ext cx="7438300" cy="2571751"/>
          </a:xfrm>
          <a:prstGeom prst="rect">
            <a:avLst/>
          </a:prstGeom>
        </p:spPr>
      </p:pic>
      <p:grpSp>
        <p:nvGrpSpPr>
          <p:cNvPr id="1197" name="Google Shape;1197;p49"/>
          <p:cNvGrpSpPr/>
          <p:nvPr/>
        </p:nvGrpSpPr>
        <p:grpSpPr>
          <a:xfrm rot="-5400000">
            <a:off x="-420935" y="422882"/>
            <a:ext cx="2000804" cy="1155258"/>
            <a:chOff x="6498833" y="3997456"/>
            <a:chExt cx="2645166" cy="1527311"/>
          </a:xfrm>
        </p:grpSpPr>
        <p:sp>
          <p:nvSpPr>
            <p:cNvPr id="1198" name="Google Shape;1198;p49"/>
            <p:cNvSpPr/>
            <p:nvPr/>
          </p:nvSpPr>
          <p:spPr>
            <a:xfrm>
              <a:off x="7027780" y="4302894"/>
              <a:ext cx="529209" cy="610997"/>
            </a:xfrm>
            <a:custGeom>
              <a:avLst/>
              <a:gdLst/>
              <a:ahLst/>
              <a:cxnLst/>
              <a:rect l="l" t="t" r="r" b="b"/>
              <a:pathLst>
                <a:path w="717572" h="828471" extrusionOk="0">
                  <a:moveTo>
                    <a:pt x="717572" y="0"/>
                  </a:moveTo>
                  <a:lnTo>
                    <a:pt x="0" y="414179"/>
                  </a:lnTo>
                  <a:lnTo>
                    <a:pt x="717572" y="82847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49"/>
            <p:cNvSpPr/>
            <p:nvPr/>
          </p:nvSpPr>
          <p:spPr>
            <a:xfrm>
              <a:off x="6498833" y="4608247"/>
              <a:ext cx="529125" cy="611082"/>
            </a:xfrm>
            <a:custGeom>
              <a:avLst/>
              <a:gdLst/>
              <a:ahLst/>
              <a:cxnLst/>
              <a:rect l="l" t="t" r="r" b="b"/>
              <a:pathLst>
                <a:path w="717457" h="828586" extrusionOk="0">
                  <a:moveTo>
                    <a:pt x="0" y="414293"/>
                  </a:moveTo>
                  <a:lnTo>
                    <a:pt x="717458" y="828587"/>
                  </a:lnTo>
                  <a:lnTo>
                    <a:pt x="71745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49"/>
            <p:cNvSpPr/>
            <p:nvPr/>
          </p:nvSpPr>
          <p:spPr>
            <a:xfrm>
              <a:off x="6498833" y="4913685"/>
              <a:ext cx="529125" cy="611082"/>
            </a:xfrm>
            <a:custGeom>
              <a:avLst/>
              <a:gdLst/>
              <a:ahLst/>
              <a:cxnLst/>
              <a:rect l="l" t="t" r="r" b="b"/>
              <a:pathLst>
                <a:path w="717457" h="828586" extrusionOk="0">
                  <a:moveTo>
                    <a:pt x="717458" y="414293"/>
                  </a:moveTo>
                  <a:lnTo>
                    <a:pt x="0" y="0"/>
                  </a:lnTo>
                  <a:lnTo>
                    <a:pt x="0"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49"/>
            <p:cNvSpPr/>
            <p:nvPr/>
          </p:nvSpPr>
          <p:spPr>
            <a:xfrm>
              <a:off x="7027780" y="3997456"/>
              <a:ext cx="529209" cy="610997"/>
            </a:xfrm>
            <a:custGeom>
              <a:avLst/>
              <a:gdLst/>
              <a:ahLst/>
              <a:cxnLst/>
              <a:rect l="l" t="t" r="r" b="b"/>
              <a:pathLst>
                <a:path w="717572" h="828471" extrusionOk="0">
                  <a:moveTo>
                    <a:pt x="0" y="828472"/>
                  </a:moveTo>
                  <a:lnTo>
                    <a:pt x="717572" y="414293"/>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49"/>
            <p:cNvSpPr/>
            <p:nvPr/>
          </p:nvSpPr>
          <p:spPr>
            <a:xfrm>
              <a:off x="7027780" y="4913685"/>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49"/>
            <p:cNvSpPr/>
            <p:nvPr/>
          </p:nvSpPr>
          <p:spPr>
            <a:xfrm>
              <a:off x="7027780" y="4608247"/>
              <a:ext cx="529209" cy="611082"/>
            </a:xfrm>
            <a:custGeom>
              <a:avLst/>
              <a:gdLst/>
              <a:ahLst/>
              <a:cxnLst/>
              <a:rect l="l" t="t" r="r" b="b"/>
              <a:pathLst>
                <a:path w="717572" h="828586" extrusionOk="0">
                  <a:moveTo>
                    <a:pt x="0" y="828587"/>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49"/>
            <p:cNvSpPr/>
            <p:nvPr/>
          </p:nvSpPr>
          <p:spPr>
            <a:xfrm>
              <a:off x="7556811" y="3997456"/>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49"/>
            <p:cNvSpPr/>
            <p:nvPr/>
          </p:nvSpPr>
          <p:spPr>
            <a:xfrm>
              <a:off x="7556811" y="4608247"/>
              <a:ext cx="529125" cy="611082"/>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49"/>
            <p:cNvSpPr/>
            <p:nvPr/>
          </p:nvSpPr>
          <p:spPr>
            <a:xfrm>
              <a:off x="7556811" y="4302894"/>
              <a:ext cx="529125" cy="61099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49"/>
            <p:cNvSpPr/>
            <p:nvPr/>
          </p:nvSpPr>
          <p:spPr>
            <a:xfrm>
              <a:off x="8085757" y="3997456"/>
              <a:ext cx="529209" cy="610997"/>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49"/>
            <p:cNvSpPr/>
            <p:nvPr/>
          </p:nvSpPr>
          <p:spPr>
            <a:xfrm>
              <a:off x="8614789" y="3997456"/>
              <a:ext cx="529209" cy="610997"/>
            </a:xfrm>
            <a:custGeom>
              <a:avLst/>
              <a:gdLst/>
              <a:ahLst/>
              <a:cxnLst/>
              <a:rect l="l" t="t" r="r" b="b"/>
              <a:pathLst>
                <a:path w="717572" h="828471" extrusionOk="0">
                  <a:moveTo>
                    <a:pt x="0" y="414293"/>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49"/>
            <p:cNvSpPr/>
            <p:nvPr/>
          </p:nvSpPr>
          <p:spPr>
            <a:xfrm>
              <a:off x="8614789" y="4302894"/>
              <a:ext cx="529209" cy="610997"/>
            </a:xfrm>
            <a:custGeom>
              <a:avLst/>
              <a:gdLst/>
              <a:ahLst/>
              <a:cxnLst/>
              <a:rect l="l" t="t" r="r" b="b"/>
              <a:pathLst>
                <a:path w="717572" h="828471" extrusionOk="0">
                  <a:moveTo>
                    <a:pt x="0" y="828472"/>
                  </a:moveTo>
                  <a:lnTo>
                    <a:pt x="717572" y="414179"/>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49"/>
            <p:cNvSpPr/>
            <p:nvPr/>
          </p:nvSpPr>
          <p:spPr>
            <a:xfrm>
              <a:off x="8085757" y="4913685"/>
              <a:ext cx="529209" cy="611082"/>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49"/>
            <p:cNvSpPr/>
            <p:nvPr/>
          </p:nvSpPr>
          <p:spPr>
            <a:xfrm>
              <a:off x="8085757" y="4608247"/>
              <a:ext cx="529209" cy="611082"/>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12" name="Google Shape;1212;p49"/>
          <p:cNvSpPr/>
          <p:nvPr/>
        </p:nvSpPr>
        <p:spPr>
          <a:xfrm>
            <a:off x="7916700" y="462100"/>
            <a:ext cx="512100" cy="512100"/>
          </a:xfrm>
          <a:prstGeom prst="heptagon">
            <a:avLst>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mo Medium"/>
              <a:ea typeface="Arimo Medium"/>
              <a:cs typeface="Arimo Medium"/>
              <a:sym typeface="Arimo Medium"/>
            </a:endParaRPr>
          </a:p>
        </p:txBody>
      </p:sp>
      <p:sp>
        <p:nvSpPr>
          <p:cNvPr id="1213" name="Google Shape;1213;p49"/>
          <p:cNvSpPr/>
          <p:nvPr/>
        </p:nvSpPr>
        <p:spPr>
          <a:xfrm>
            <a:off x="7916700" y="1171995"/>
            <a:ext cx="512100" cy="512100"/>
          </a:xfrm>
          <a:prstGeom prst="heptagon">
            <a:avLst>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mo Medium"/>
              <a:ea typeface="Arimo Medium"/>
              <a:cs typeface="Arimo Medium"/>
              <a:sym typeface="Arimo Medium"/>
            </a:endParaRPr>
          </a:p>
        </p:txBody>
      </p:sp>
      <p:sp>
        <p:nvSpPr>
          <p:cNvPr id="1214" name="Google Shape;1214;p49"/>
          <p:cNvSpPr/>
          <p:nvPr/>
        </p:nvSpPr>
        <p:spPr>
          <a:xfrm>
            <a:off x="7916700" y="1881901"/>
            <a:ext cx="512100" cy="512100"/>
          </a:xfrm>
          <a:prstGeom prst="heptagon">
            <a:avLst>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mo Medium"/>
              <a:ea typeface="Arimo Medium"/>
              <a:cs typeface="Arimo Medium"/>
              <a:sym typeface="Arimo Medium"/>
            </a:endParaRPr>
          </a:p>
        </p:txBody>
      </p:sp>
      <p:sp>
        <p:nvSpPr>
          <p:cNvPr id="3" name="Прямоугольник 2"/>
          <p:cNvSpPr/>
          <p:nvPr/>
        </p:nvSpPr>
        <p:spPr>
          <a:xfrm>
            <a:off x="5397023" y="3685101"/>
            <a:ext cx="3031777" cy="77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20000" y="316259"/>
            <a:ext cx="7361700" cy="6393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Осы</a:t>
            </a:r>
            <a:endParaRPr dirty="0"/>
          </a:p>
        </p:txBody>
      </p:sp>
      <p:sp>
        <p:nvSpPr>
          <p:cNvPr id="789" name="Google Shape;789;p31"/>
          <p:cNvSpPr txBox="1">
            <a:spLocks noGrp="1"/>
          </p:cNvSpPr>
          <p:nvPr>
            <p:ph type="body" idx="1"/>
          </p:nvPr>
        </p:nvSpPr>
        <p:spPr>
          <a:xfrm>
            <a:off x="720000" y="1075649"/>
            <a:ext cx="7361700" cy="3606353"/>
          </a:xfrm>
          <a:prstGeom prst="rect">
            <a:avLst/>
          </a:prstGeom>
        </p:spPr>
        <p:txBody>
          <a:bodyPr spcFirstLastPara="1" wrap="square" lIns="91425" tIns="91425" rIns="91425" bIns="91425" anchor="t" anchorCtr="0">
            <a:noAutofit/>
          </a:bodyPr>
          <a:lstStyle/>
          <a:p>
            <a:pPr marL="0" lvl="0" indent="0">
              <a:buNone/>
            </a:pPr>
            <a:r>
              <a:rPr lang="ru-RU" sz="1600" dirty="0">
                <a:latin typeface="Oswald" panose="020B0604020202020204" charset="-52"/>
              </a:rPr>
              <a:t>Наиболее часто вредят пасекам </a:t>
            </a:r>
            <a:r>
              <a:rPr lang="ru-RU" sz="1600" dirty="0" smtClean="0">
                <a:latin typeface="Oswald" panose="020B0604020202020204" charset="-52"/>
              </a:rPr>
              <a:t>обыкновенная оса </a:t>
            </a:r>
            <a:r>
              <a:rPr lang="ru-RU" sz="1600" dirty="0">
                <a:latin typeface="Oswald" panose="020B0604020202020204" charset="-52"/>
              </a:rPr>
              <a:t>(</a:t>
            </a:r>
            <a:r>
              <a:rPr lang="en-US" sz="1600" dirty="0" err="1">
                <a:latin typeface="Oswald" panose="020B0604020202020204" charset="-52"/>
              </a:rPr>
              <a:t>Vespula</a:t>
            </a:r>
            <a:r>
              <a:rPr lang="en-US" sz="1600" dirty="0">
                <a:latin typeface="Oswald" panose="020B0604020202020204" charset="-52"/>
              </a:rPr>
              <a:t> vulgaris), </a:t>
            </a:r>
            <a:r>
              <a:rPr lang="ru-RU" sz="1600" dirty="0" err="1">
                <a:latin typeface="Oswald" panose="020B0604020202020204" charset="-52"/>
              </a:rPr>
              <a:t>полист</a:t>
            </a:r>
            <a:r>
              <a:rPr lang="ru-RU" sz="1600" dirty="0">
                <a:latin typeface="Oswald" panose="020B0604020202020204" charset="-52"/>
              </a:rPr>
              <a:t> (</a:t>
            </a:r>
            <a:r>
              <a:rPr lang="en-US" sz="1600" dirty="0" err="1">
                <a:latin typeface="Oswald" panose="020B0604020202020204" charset="-52"/>
              </a:rPr>
              <a:t>Polistis</a:t>
            </a:r>
            <a:r>
              <a:rPr lang="en-US" sz="1600" dirty="0">
                <a:latin typeface="Oswald" panose="020B0604020202020204" charset="-52"/>
              </a:rPr>
              <a:t> </a:t>
            </a:r>
            <a:r>
              <a:rPr lang="en-US" sz="1600" dirty="0" err="1">
                <a:latin typeface="Oswald" panose="020B0604020202020204" charset="-52"/>
              </a:rPr>
              <a:t>gallica</a:t>
            </a:r>
            <a:r>
              <a:rPr lang="en-US" sz="1600" dirty="0">
                <a:latin typeface="Oswald" panose="020B0604020202020204" charset="-52"/>
              </a:rPr>
              <a:t>), </a:t>
            </a:r>
            <a:r>
              <a:rPr lang="ru-RU" sz="1600" dirty="0">
                <a:latin typeface="Oswald" panose="020B0604020202020204" charset="-52"/>
              </a:rPr>
              <a:t>средняя (</a:t>
            </a:r>
            <a:r>
              <a:rPr lang="en-US" sz="1600" dirty="0" err="1">
                <a:latin typeface="Oswald" panose="020B0604020202020204" charset="-52"/>
              </a:rPr>
              <a:t>Vespula</a:t>
            </a:r>
            <a:r>
              <a:rPr lang="en-US" sz="1600" dirty="0">
                <a:latin typeface="Oswald" panose="020B0604020202020204" charset="-52"/>
              </a:rPr>
              <a:t> media), </a:t>
            </a:r>
            <a:r>
              <a:rPr lang="ru-RU" sz="1600" dirty="0">
                <a:latin typeface="Oswald" panose="020B0604020202020204" charset="-52"/>
              </a:rPr>
              <a:t>лесная (</a:t>
            </a:r>
            <a:r>
              <a:rPr lang="en-US" sz="1600" dirty="0" err="1">
                <a:latin typeface="Oswald" panose="020B0604020202020204" charset="-52"/>
              </a:rPr>
              <a:t>Vespula</a:t>
            </a:r>
            <a:r>
              <a:rPr lang="en-US" sz="1600" dirty="0">
                <a:latin typeface="Oswald" panose="020B0604020202020204" charset="-52"/>
              </a:rPr>
              <a:t> </a:t>
            </a:r>
            <a:r>
              <a:rPr lang="en-US" sz="1600" dirty="0" err="1">
                <a:latin typeface="Oswald" panose="020B0604020202020204" charset="-52"/>
              </a:rPr>
              <a:t>silvestris</a:t>
            </a:r>
            <a:r>
              <a:rPr lang="en-US" sz="1600" dirty="0">
                <a:latin typeface="Oswald" panose="020B0604020202020204" charset="-52"/>
              </a:rPr>
              <a:t>), </a:t>
            </a:r>
            <a:r>
              <a:rPr lang="ru-RU" sz="1600" dirty="0">
                <a:latin typeface="Oswald" panose="020B0604020202020204" charset="-52"/>
              </a:rPr>
              <a:t>рыжая (</a:t>
            </a:r>
            <a:r>
              <a:rPr lang="en-US" sz="1600" dirty="0" err="1">
                <a:latin typeface="Oswald" panose="020B0604020202020204" charset="-52"/>
              </a:rPr>
              <a:t>Vespula</a:t>
            </a:r>
            <a:r>
              <a:rPr lang="en-US" sz="1600" dirty="0">
                <a:latin typeface="Oswald" panose="020B0604020202020204" charset="-52"/>
              </a:rPr>
              <a:t> </a:t>
            </a:r>
            <a:r>
              <a:rPr lang="en-US" sz="1600" dirty="0" err="1">
                <a:latin typeface="Oswald" panose="020B0604020202020204" charset="-52"/>
              </a:rPr>
              <a:t>rufa</a:t>
            </a:r>
            <a:r>
              <a:rPr lang="en-US" sz="1600" dirty="0" smtClean="0">
                <a:latin typeface="Oswald" panose="020B0604020202020204" charset="-52"/>
              </a:rPr>
              <a:t>).</a:t>
            </a:r>
            <a:endParaRPr lang="ru-RU" sz="1600" dirty="0" smtClean="0">
              <a:latin typeface="Oswald" panose="020B0604020202020204" charset="-52"/>
            </a:endParaRPr>
          </a:p>
          <a:p>
            <a:pPr marL="0" lvl="0" indent="0">
              <a:buNone/>
            </a:pPr>
            <a:r>
              <a:rPr lang="ru-RU" sz="1600" b="1" dirty="0">
                <a:latin typeface="Oswald" panose="020B0604020202020204" charset="-52"/>
              </a:rPr>
              <a:t>Морфология.</a:t>
            </a:r>
            <a:r>
              <a:rPr lang="ru-RU" sz="1600" dirty="0">
                <a:latin typeface="Oswald" panose="020B0604020202020204" charset="-52"/>
              </a:rPr>
              <a:t> Оса обыкновенная (</a:t>
            </a:r>
            <a:r>
              <a:rPr lang="ru-RU" sz="1600" dirty="0" err="1">
                <a:latin typeface="Oswald" panose="020B0604020202020204" charset="-52"/>
              </a:rPr>
              <a:t>Vespula</a:t>
            </a:r>
            <a:r>
              <a:rPr lang="ru-RU" sz="1600" dirty="0">
                <a:latin typeface="Oswald" panose="020B0604020202020204" charset="-52"/>
              </a:rPr>
              <a:t> </a:t>
            </a:r>
            <a:r>
              <a:rPr lang="ru-RU" sz="1600" dirty="0" err="1">
                <a:latin typeface="Oswald" panose="020B0604020202020204" charset="-52"/>
              </a:rPr>
              <a:t>vulgaris</a:t>
            </a:r>
            <a:r>
              <a:rPr lang="ru-RU" sz="1600" dirty="0">
                <a:latin typeface="Oswald" panose="020B0604020202020204" charset="-52"/>
              </a:rPr>
              <a:t>) имеет черное тело, с желтыми пятнами на груди и обширными желтыми участками на брюшке. Насекомое небольшого размера. Длина тела рабочих ос10–14 мм, самцов 15 мм, самок — 17–18 мм. Задняя часть головы204(область между сложными глазами) черная, позади сложных глаз желтая. Щеки рабочих ос желтого цвета, с черной отметиной в центральной части. Щеки самок черные, с желтыми отметинами. Усики черные. Грудь черная, с желтыми отметинами. Брюшко желтое, с черными полосами. Ноги желтые (бедро с черным окрасом у основания). Ротовой аппарат у ос грызущего типа.</a:t>
            </a:r>
            <a:endParaRPr sz="1600" dirty="0">
              <a:latin typeface="Oswald" panose="020B0604020202020204" charset="-5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32"/>
          <p:cNvSpPr txBox="1">
            <a:spLocks noGrp="1"/>
          </p:cNvSpPr>
          <p:nvPr>
            <p:ph type="title"/>
          </p:nvPr>
        </p:nvSpPr>
        <p:spPr>
          <a:xfrm>
            <a:off x="3925733" y="204394"/>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Осы</a:t>
            </a:r>
            <a:endParaRPr dirty="0"/>
          </a:p>
        </p:txBody>
      </p:sp>
      <p:sp>
        <p:nvSpPr>
          <p:cNvPr id="799" name="Google Shape;799;p32"/>
          <p:cNvSpPr txBox="1">
            <a:spLocks noGrp="1"/>
          </p:cNvSpPr>
          <p:nvPr>
            <p:ph type="subTitle" idx="1"/>
          </p:nvPr>
        </p:nvSpPr>
        <p:spPr>
          <a:xfrm>
            <a:off x="343760" y="653143"/>
            <a:ext cx="8078265" cy="2055681"/>
          </a:xfrm>
          <a:prstGeom prst="rect">
            <a:avLst/>
          </a:prstGeom>
        </p:spPr>
        <p:txBody>
          <a:bodyPr spcFirstLastPara="1" wrap="square" lIns="91425" tIns="91425" rIns="91425" bIns="91425" anchor="ctr" anchorCtr="0">
            <a:noAutofit/>
          </a:bodyPr>
          <a:lstStyle/>
          <a:p>
            <a:pPr marL="0" lvl="0" indent="0"/>
            <a:r>
              <a:rPr lang="ru-RU" sz="1400" b="1" dirty="0">
                <a:latin typeface="Oswald" panose="020B0604020202020204" charset="-52"/>
              </a:rPr>
              <a:t>Вредоносное значение. </a:t>
            </a:r>
            <a:r>
              <a:rPr lang="ru-RU" sz="1400" dirty="0">
                <a:latin typeface="Oswald" panose="020B0604020202020204" charset="-52"/>
              </a:rPr>
              <a:t>Основной вред пчелам осы наносят налетами на пасеку ранним утром при низкой температуре, когда пчелы малоактивны. При таких условиях осы легко проникают в ульи и похищают мед. При температуре 18°С каждая оса уносит из улья от 40 до 132 мг. Осы своих личинок кормят мелкими насекомыми, а иногда и пчелами. Пчел ловят чаще тех, которые сидят на земле. Ловят также трутней. Осы массами посещают базарные площади, на которых выставлены для продажи мед и фрукты.</a:t>
            </a:r>
          </a:p>
          <a:p>
            <a:pPr marL="0" lvl="0" indent="0"/>
            <a:r>
              <a:rPr lang="ru-RU" sz="1400" b="1" dirty="0">
                <a:latin typeface="Oswald" panose="020B0604020202020204" charset="-52"/>
              </a:rPr>
              <a:t>Меры борьбы. </a:t>
            </a:r>
            <a:r>
              <a:rPr lang="ru-RU" sz="1400" dirty="0">
                <a:latin typeface="Oswald" panose="020B0604020202020204" charset="-52"/>
              </a:rPr>
              <a:t>Борьба с осами заключается в разорении гнезд, уничтожении весной самок, а также развешивании на пасеке бутылок из светлого стекла со сладкой жидкостью.</a:t>
            </a:r>
          </a:p>
          <a:p>
            <a:pPr marL="0" lvl="0" indent="0" algn="l" rtl="0">
              <a:spcBef>
                <a:spcPts val="0"/>
              </a:spcBef>
              <a:spcAft>
                <a:spcPts val="0"/>
              </a:spcAft>
              <a:buNone/>
            </a:pPr>
            <a:endParaRPr dirty="0"/>
          </a:p>
        </p:txBody>
      </p:sp>
      <p:grpSp>
        <p:nvGrpSpPr>
          <p:cNvPr id="811" name="Google Shape;811;p32"/>
          <p:cNvGrpSpPr/>
          <p:nvPr/>
        </p:nvGrpSpPr>
        <p:grpSpPr>
          <a:xfrm>
            <a:off x="73" y="3821573"/>
            <a:ext cx="1375774" cy="1321743"/>
            <a:chOff x="-2307580" y="3422847"/>
            <a:chExt cx="1587188" cy="1524854"/>
          </a:xfrm>
        </p:grpSpPr>
        <p:sp>
          <p:nvSpPr>
            <p:cNvPr id="812" name="Google Shape;812;p32"/>
            <p:cNvSpPr/>
            <p:nvPr/>
          </p:nvSpPr>
          <p:spPr>
            <a:xfrm>
              <a:off x="-2307580" y="3422847"/>
              <a:ext cx="529209" cy="610997"/>
            </a:xfrm>
            <a:custGeom>
              <a:avLst/>
              <a:gdLst/>
              <a:ahLst/>
              <a:cxnLst/>
              <a:rect l="l" t="t" r="r" b="b"/>
              <a:pathLst>
                <a:path w="717572" h="828471" extrusionOk="0">
                  <a:moveTo>
                    <a:pt x="717573" y="0"/>
                  </a:moveTo>
                  <a:lnTo>
                    <a:pt x="0" y="414293"/>
                  </a:lnTo>
                  <a:lnTo>
                    <a:pt x="717573"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32"/>
            <p:cNvSpPr/>
            <p:nvPr/>
          </p:nvSpPr>
          <p:spPr>
            <a:xfrm>
              <a:off x="-1778548" y="3422847"/>
              <a:ext cx="529209" cy="610997"/>
            </a:xfrm>
            <a:custGeom>
              <a:avLst/>
              <a:gdLst/>
              <a:ahLst/>
              <a:cxnLst/>
              <a:rect l="l" t="t" r="r" b="b"/>
              <a:pathLst>
                <a:path w="717571" h="828471" extrusionOk="0">
                  <a:moveTo>
                    <a:pt x="717572" y="414293"/>
                  </a:moveTo>
                  <a:lnTo>
                    <a:pt x="0" y="0"/>
                  </a:lnTo>
                  <a:lnTo>
                    <a:pt x="0" y="8284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32"/>
            <p:cNvSpPr/>
            <p:nvPr/>
          </p:nvSpPr>
          <p:spPr>
            <a:xfrm>
              <a:off x="-2307580" y="4031181"/>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2"/>
            <p:cNvSpPr/>
            <p:nvPr/>
          </p:nvSpPr>
          <p:spPr>
            <a:xfrm>
              <a:off x="-1249517" y="4031181"/>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2"/>
            <p:cNvSpPr/>
            <p:nvPr/>
          </p:nvSpPr>
          <p:spPr>
            <a:xfrm>
              <a:off x="-1249517" y="3725828"/>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2"/>
            <p:cNvSpPr/>
            <p:nvPr/>
          </p:nvSpPr>
          <p:spPr>
            <a:xfrm>
              <a:off x="-2307580" y="4336619"/>
              <a:ext cx="529209" cy="611082"/>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2"/>
            <p:cNvSpPr/>
            <p:nvPr/>
          </p:nvSpPr>
          <p:spPr>
            <a:xfrm>
              <a:off x="-1778548" y="4336619"/>
              <a:ext cx="529209" cy="611082"/>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2"/>
            <p:cNvSpPr/>
            <p:nvPr/>
          </p:nvSpPr>
          <p:spPr>
            <a:xfrm>
              <a:off x="-1778548" y="4031181"/>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72" y="2519776"/>
            <a:ext cx="4511540" cy="22637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33"/>
          <p:cNvSpPr txBox="1">
            <a:spLocks noGrp="1"/>
          </p:cNvSpPr>
          <p:nvPr>
            <p:ph type="title"/>
          </p:nvPr>
        </p:nvSpPr>
        <p:spPr>
          <a:xfrm>
            <a:off x="715099" y="3531551"/>
            <a:ext cx="7321995" cy="841800"/>
          </a:xfrm>
          <a:prstGeom prst="rect">
            <a:avLst/>
          </a:prstGeom>
        </p:spPr>
        <p:txBody>
          <a:bodyPr spcFirstLastPara="1" wrap="square" lIns="91425" tIns="91425" rIns="91425" bIns="91425" anchor="ctr" anchorCtr="0">
            <a:noAutofit/>
          </a:bodyPr>
          <a:lstStyle/>
          <a:p>
            <a:pPr lvl="0"/>
            <a:r>
              <a:rPr lang="ru-RU" sz="4000" dirty="0" smtClean="0"/>
              <a:t>Филант </a:t>
            </a:r>
            <a:r>
              <a:rPr lang="en-US" sz="4000" dirty="0"/>
              <a:t>(</a:t>
            </a:r>
            <a:r>
              <a:rPr lang="en-US" sz="4000" dirty="0" err="1"/>
              <a:t>Philanthus</a:t>
            </a:r>
            <a:r>
              <a:rPr lang="en-US" sz="4000" dirty="0"/>
              <a:t> </a:t>
            </a:r>
            <a:r>
              <a:rPr lang="en-US" sz="4000" dirty="0" err="1"/>
              <a:t>triangulum</a:t>
            </a:r>
            <a:r>
              <a:rPr lang="en-US" sz="4000" dirty="0"/>
              <a:t>)</a:t>
            </a:r>
            <a:endParaRPr sz="4000" dirty="0"/>
          </a:p>
        </p:txBody>
      </p:sp>
      <p:grpSp>
        <p:nvGrpSpPr>
          <p:cNvPr id="827" name="Google Shape;827;p33"/>
          <p:cNvGrpSpPr/>
          <p:nvPr/>
        </p:nvGrpSpPr>
        <p:grpSpPr>
          <a:xfrm>
            <a:off x="11" y="68"/>
            <a:ext cx="1697420" cy="980133"/>
            <a:chOff x="-359955" y="-1817432"/>
            <a:chExt cx="2116220" cy="1221958"/>
          </a:xfrm>
        </p:grpSpPr>
        <p:sp>
          <p:nvSpPr>
            <p:cNvPr id="828" name="Google Shape;828;p33"/>
            <p:cNvSpPr/>
            <p:nvPr/>
          </p:nvSpPr>
          <p:spPr>
            <a:xfrm>
              <a:off x="-359955" y="-1511994"/>
              <a:ext cx="529209" cy="611082"/>
            </a:xfrm>
            <a:custGeom>
              <a:avLst/>
              <a:gdLst/>
              <a:ahLst/>
              <a:cxnLst/>
              <a:rect l="l" t="t" r="r" b="b"/>
              <a:pathLst>
                <a:path w="717572" h="828586" extrusionOk="0">
                  <a:moveTo>
                    <a:pt x="717573" y="0"/>
                  </a:moveTo>
                  <a:lnTo>
                    <a:pt x="0" y="414293"/>
                  </a:lnTo>
                  <a:lnTo>
                    <a:pt x="717573"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3"/>
            <p:cNvSpPr/>
            <p:nvPr/>
          </p:nvSpPr>
          <p:spPr>
            <a:xfrm>
              <a:off x="-359955" y="-1817432"/>
              <a:ext cx="529209" cy="611082"/>
            </a:xfrm>
            <a:custGeom>
              <a:avLst/>
              <a:gdLst/>
              <a:ahLst/>
              <a:cxnLst/>
              <a:rect l="l" t="t" r="r" b="b"/>
              <a:pathLst>
                <a:path w="717572" h="828586" extrusionOk="0">
                  <a:moveTo>
                    <a:pt x="0" y="828587"/>
                  </a:moveTo>
                  <a:lnTo>
                    <a:pt x="717573"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3"/>
            <p:cNvSpPr/>
            <p:nvPr/>
          </p:nvSpPr>
          <p:spPr>
            <a:xfrm>
              <a:off x="1227055" y="-1817347"/>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3"/>
            <p:cNvSpPr/>
            <p:nvPr/>
          </p:nvSpPr>
          <p:spPr>
            <a:xfrm>
              <a:off x="1227055" y="-1511994"/>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3"/>
            <p:cNvSpPr/>
            <p:nvPr/>
          </p:nvSpPr>
          <p:spPr>
            <a:xfrm>
              <a:off x="698108" y="-1511994"/>
              <a:ext cx="529125" cy="611082"/>
            </a:xfrm>
            <a:custGeom>
              <a:avLst/>
              <a:gdLst/>
              <a:ahLst/>
              <a:cxnLst/>
              <a:rect l="l" t="t" r="r" b="b"/>
              <a:pathLst>
                <a:path w="717457" h="828586" extrusionOk="0">
                  <a:moveTo>
                    <a:pt x="717458" y="0"/>
                  </a:moveTo>
                  <a:lnTo>
                    <a:pt x="0" y="414293"/>
                  </a:lnTo>
                  <a:lnTo>
                    <a:pt x="717458"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3"/>
            <p:cNvSpPr/>
            <p:nvPr/>
          </p:nvSpPr>
          <p:spPr>
            <a:xfrm>
              <a:off x="698108" y="-1817347"/>
              <a:ext cx="529125" cy="610997"/>
            </a:xfrm>
            <a:custGeom>
              <a:avLst/>
              <a:gdLst/>
              <a:ahLst/>
              <a:cxnLst/>
              <a:rect l="l" t="t" r="r" b="b"/>
              <a:pathLst>
                <a:path w="717457" h="828471" extrusionOk="0">
                  <a:moveTo>
                    <a:pt x="0" y="828472"/>
                  </a:moveTo>
                  <a:lnTo>
                    <a:pt x="717458" y="41417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33"/>
            <p:cNvSpPr/>
            <p:nvPr/>
          </p:nvSpPr>
          <p:spPr>
            <a:xfrm>
              <a:off x="-359955" y="-1206556"/>
              <a:ext cx="529209" cy="611082"/>
            </a:xfrm>
            <a:custGeom>
              <a:avLst/>
              <a:gdLst/>
              <a:ahLst/>
              <a:cxnLst/>
              <a:rect l="l" t="t" r="r" b="b"/>
              <a:pathLst>
                <a:path w="717572" h="828586" extrusionOk="0">
                  <a:moveTo>
                    <a:pt x="0" y="828587"/>
                  </a:moveTo>
                  <a:lnTo>
                    <a:pt x="717573" y="4142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33"/>
            <p:cNvSpPr/>
            <p:nvPr/>
          </p:nvSpPr>
          <p:spPr>
            <a:xfrm>
              <a:off x="169077" y="-1206556"/>
              <a:ext cx="529209" cy="611082"/>
            </a:xfrm>
            <a:custGeom>
              <a:avLst/>
              <a:gdLst/>
              <a:ahLst/>
              <a:cxnLst/>
              <a:rect l="l" t="t" r="r" b="b"/>
              <a:pathLst>
                <a:path w="717571"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3"/>
            <p:cNvSpPr/>
            <p:nvPr/>
          </p:nvSpPr>
          <p:spPr>
            <a:xfrm>
              <a:off x="169077" y="-1511994"/>
              <a:ext cx="529209" cy="611082"/>
            </a:xfrm>
            <a:custGeom>
              <a:avLst/>
              <a:gdLst/>
              <a:ahLst/>
              <a:cxnLst/>
              <a:rect l="l" t="t" r="r" b="b"/>
              <a:pathLst>
                <a:path w="717571"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Рисунок 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3754" t="-349" r="-4231" b="2947"/>
          <a:stretch/>
        </p:blipFill>
        <p:spPr>
          <a:xfrm>
            <a:off x="715100" y="0"/>
            <a:ext cx="7713600" cy="32313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20000" y="316259"/>
            <a:ext cx="7361700" cy="639392"/>
          </a:xfrm>
          <a:prstGeom prst="rect">
            <a:avLst/>
          </a:prstGeom>
        </p:spPr>
        <p:txBody>
          <a:bodyPr spcFirstLastPara="1" wrap="square" lIns="91425" tIns="91425" rIns="91425" bIns="91425" anchor="t" anchorCtr="0">
            <a:noAutofit/>
          </a:bodyPr>
          <a:lstStyle/>
          <a:p>
            <a:pPr lvl="0"/>
            <a:r>
              <a:rPr lang="ru-RU" dirty="0"/>
              <a:t>Филант (</a:t>
            </a:r>
            <a:r>
              <a:rPr lang="en-US" dirty="0" err="1"/>
              <a:t>Philanthus</a:t>
            </a:r>
            <a:r>
              <a:rPr lang="en-US" dirty="0"/>
              <a:t> </a:t>
            </a:r>
            <a:r>
              <a:rPr lang="en-US" dirty="0" err="1"/>
              <a:t>triangulum</a:t>
            </a:r>
            <a:r>
              <a:rPr lang="en-US" dirty="0"/>
              <a:t>)</a:t>
            </a:r>
            <a:endParaRPr dirty="0"/>
          </a:p>
        </p:txBody>
      </p:sp>
      <p:sp>
        <p:nvSpPr>
          <p:cNvPr id="789" name="Google Shape;789;p31"/>
          <p:cNvSpPr txBox="1">
            <a:spLocks noGrp="1"/>
          </p:cNvSpPr>
          <p:nvPr>
            <p:ph type="body" idx="1"/>
          </p:nvPr>
        </p:nvSpPr>
        <p:spPr>
          <a:xfrm>
            <a:off x="720000" y="1075649"/>
            <a:ext cx="7361700" cy="3606353"/>
          </a:xfrm>
          <a:prstGeom prst="rect">
            <a:avLst/>
          </a:prstGeom>
        </p:spPr>
        <p:txBody>
          <a:bodyPr spcFirstLastPara="1" wrap="square" lIns="91425" tIns="91425" rIns="91425" bIns="91425" anchor="t" anchorCtr="0">
            <a:noAutofit/>
          </a:bodyPr>
          <a:lstStyle/>
          <a:p>
            <a:pPr marL="0" lvl="0" indent="0">
              <a:buNone/>
            </a:pPr>
            <a:r>
              <a:rPr lang="ru-RU" sz="1400" b="1" dirty="0">
                <a:latin typeface="Oswald" panose="020B0604020202020204" charset="-52"/>
              </a:rPr>
              <a:t>Морфология.</a:t>
            </a:r>
            <a:r>
              <a:rPr lang="ru-RU" sz="1400" dirty="0">
                <a:latin typeface="Oswald" panose="020B0604020202020204" charset="-52"/>
              </a:rPr>
              <a:t> Взрослый </a:t>
            </a:r>
            <a:r>
              <a:rPr lang="ru-RU" sz="1400" dirty="0" err="1">
                <a:latin typeface="Oswald" panose="020B0604020202020204" charset="-52"/>
              </a:rPr>
              <a:t>филант</a:t>
            </a:r>
            <a:r>
              <a:rPr lang="ru-RU" sz="1400" dirty="0">
                <a:latin typeface="Oswald" panose="020B0604020202020204" charset="-52"/>
              </a:rPr>
              <a:t> ярко-желтой окраски, чередующейся с черной. Черная окраска к голове и к брюшку почти сливается. Голова большая, с сильными челюстями. Между щупальцами на передней части головы имеется характерный для </a:t>
            </a:r>
            <a:r>
              <a:rPr lang="ru-RU" sz="1400" dirty="0" err="1">
                <a:latin typeface="Oswald" panose="020B0604020202020204" charset="-52"/>
              </a:rPr>
              <a:t>филантов</a:t>
            </a:r>
            <a:r>
              <a:rPr lang="ru-RU" sz="1400" dirty="0">
                <a:latin typeface="Oswald" panose="020B0604020202020204" charset="-52"/>
              </a:rPr>
              <a:t> рисунок короны, различающийся у самца и самки. Самки и самцы различны по размеру и внешнему виду. Самцы около 12 мм в длину. Голова большая, с рисунком трезубой короны; грудь несколько уже головы; брюшко длинное, на тонком стебельке. Грудь и нижняя часть брюшка окрашены в черный цвет. Середина каждого сегмента брюшка окрашена черной полосой, которая по бокам равномерно сужается, граница с полосой желтого участка. Самцы жала не имеют, созревают на 10–12-й день и гнездятся вблизи гнездовий самок. Самки около 15 мм в длину, имеют значительно более широкую голову, с сильными челюстями. Рисунок короны двузубый. Грудь </a:t>
            </a:r>
            <a:r>
              <a:rPr lang="ru-RU" sz="1400" dirty="0" smtClean="0">
                <a:latin typeface="Oswald" panose="020B0604020202020204" charset="-52"/>
              </a:rPr>
              <a:t>самок </a:t>
            </a:r>
            <a:r>
              <a:rPr lang="ru-RU" sz="1400" dirty="0">
                <a:latin typeface="Oswald" panose="020B0604020202020204" charset="-52"/>
              </a:rPr>
              <a:t>значительно шире и крупнее. Брюшко их окрашено преимущественно в желтый и незначительно в черный цвет. На середине спины копьевидные черные клинья, направленные острием назад. Передняя пара ножек самок имеет для рытья гнезд на последних члениках щетинки, расположенные в виде гребенки. Брюшко заканчивается тонким жалом.</a:t>
            </a:r>
            <a:endParaRPr sz="1400" dirty="0">
              <a:latin typeface="Oswald" panose="020B0604020202020204" charset="-52"/>
            </a:endParaRPr>
          </a:p>
        </p:txBody>
      </p:sp>
    </p:spTree>
    <p:extLst>
      <p:ext uri="{BB962C8B-B14F-4D97-AF65-F5344CB8AC3E}">
        <p14:creationId xmlns:p14="http://schemas.microsoft.com/office/powerpoint/2010/main" val="161035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20000" y="316259"/>
            <a:ext cx="7361700" cy="639392"/>
          </a:xfrm>
          <a:prstGeom prst="rect">
            <a:avLst/>
          </a:prstGeom>
        </p:spPr>
        <p:txBody>
          <a:bodyPr spcFirstLastPara="1" wrap="square" lIns="91425" tIns="91425" rIns="91425" bIns="91425" anchor="t" anchorCtr="0">
            <a:noAutofit/>
          </a:bodyPr>
          <a:lstStyle/>
          <a:p>
            <a:pPr lvl="0"/>
            <a:r>
              <a:rPr lang="ru-RU" dirty="0"/>
              <a:t>Филант (</a:t>
            </a:r>
            <a:r>
              <a:rPr lang="en-US" dirty="0" err="1"/>
              <a:t>Philanthus</a:t>
            </a:r>
            <a:r>
              <a:rPr lang="en-US" dirty="0"/>
              <a:t> </a:t>
            </a:r>
            <a:r>
              <a:rPr lang="en-US" dirty="0" err="1"/>
              <a:t>triangulum</a:t>
            </a:r>
            <a:r>
              <a:rPr lang="en-US" dirty="0"/>
              <a:t>)</a:t>
            </a:r>
            <a:endParaRPr dirty="0"/>
          </a:p>
        </p:txBody>
      </p:sp>
      <p:sp>
        <p:nvSpPr>
          <p:cNvPr id="789" name="Google Shape;789;p31"/>
          <p:cNvSpPr txBox="1">
            <a:spLocks noGrp="1"/>
          </p:cNvSpPr>
          <p:nvPr>
            <p:ph type="body" idx="1"/>
          </p:nvPr>
        </p:nvSpPr>
        <p:spPr>
          <a:xfrm>
            <a:off x="720000" y="955651"/>
            <a:ext cx="7361700" cy="3719477"/>
          </a:xfrm>
          <a:prstGeom prst="rect">
            <a:avLst/>
          </a:prstGeom>
        </p:spPr>
        <p:txBody>
          <a:bodyPr spcFirstLastPara="1" wrap="square" lIns="91425" tIns="91425" rIns="91425" bIns="91425" anchor="t" anchorCtr="0">
            <a:noAutofit/>
          </a:bodyPr>
          <a:lstStyle/>
          <a:p>
            <a:pPr marL="0" lvl="0" indent="0">
              <a:buNone/>
            </a:pPr>
            <a:r>
              <a:rPr lang="ru-RU" sz="1400" b="1" dirty="0">
                <a:latin typeface="Oswald" panose="020B0604020202020204" charset="-52"/>
              </a:rPr>
              <a:t>Вредоносное значение. </a:t>
            </a:r>
            <a:r>
              <a:rPr lang="ru-RU" sz="1400" dirty="0">
                <a:latin typeface="Oswald" panose="020B0604020202020204" charset="-52"/>
              </a:rPr>
              <a:t>Хищниками для пчел являются только самки </a:t>
            </a:r>
            <a:r>
              <a:rPr lang="ru-RU" sz="1400" dirty="0" err="1">
                <a:latin typeface="Oswald" panose="020B0604020202020204" charset="-52"/>
              </a:rPr>
              <a:t>филантов</a:t>
            </a:r>
            <a:r>
              <a:rPr lang="ru-RU" sz="1400" dirty="0">
                <a:latin typeface="Oswald" panose="020B0604020202020204" charset="-52"/>
              </a:rPr>
              <a:t>. </a:t>
            </a:r>
            <a:r>
              <a:rPr lang="ru-RU" sz="1400" dirty="0" err="1">
                <a:latin typeface="Oswald" panose="020B0604020202020204" charset="-52"/>
              </a:rPr>
              <a:t>Филанты</a:t>
            </a:r>
            <a:r>
              <a:rPr lang="ru-RU" sz="1400" dirty="0">
                <a:latin typeface="Oswald" panose="020B0604020202020204" charset="-52"/>
              </a:rPr>
              <a:t> нападают на пчел не только на цветах, но и во время полета в поле и на пасеке. Под влиянием яда </a:t>
            </a:r>
            <a:r>
              <a:rPr lang="ru-RU" sz="1400" dirty="0" err="1">
                <a:latin typeface="Oswald" panose="020B0604020202020204" charset="-52"/>
              </a:rPr>
              <a:t>филанта</a:t>
            </a:r>
            <a:r>
              <a:rPr lang="ru-RU" sz="1400" dirty="0">
                <a:latin typeface="Oswald" panose="020B0604020202020204" charset="-52"/>
              </a:rPr>
              <a:t> у ужаленной пчелы парализуются нервные узлы груди. Пчела полностью теряет подвижность. Из парализованной пчелы самка </a:t>
            </a:r>
            <a:r>
              <a:rPr lang="ru-RU" sz="1400" dirty="0" err="1">
                <a:latin typeface="Oswald" panose="020B0604020202020204" charset="-52"/>
              </a:rPr>
              <a:t>филанта</a:t>
            </a:r>
            <a:r>
              <a:rPr lang="ru-RU" sz="1400" dirty="0">
                <a:latin typeface="Oswald" panose="020B0604020202020204" charset="-52"/>
              </a:rPr>
              <a:t> извлекает нектар, надавливая своими лапками на брюшко пчелы. После этого она бросает пчелу. Если же у нее готово гнездо, то она несет пчелу туда в качестве пищи для кормления личинок. Вред от </a:t>
            </a:r>
            <a:r>
              <a:rPr lang="ru-RU" sz="1400" dirty="0" err="1">
                <a:latin typeface="Oswald" panose="020B0604020202020204" charset="-52"/>
              </a:rPr>
              <a:t>филантов</a:t>
            </a:r>
            <a:r>
              <a:rPr lang="ru-RU" sz="1400" dirty="0">
                <a:latin typeface="Oswald" panose="020B0604020202020204" charset="-52"/>
              </a:rPr>
              <a:t> очень большой. Хищение ими пчел происходит вне пасеки и на пасеке. Нападения </a:t>
            </a:r>
            <a:r>
              <a:rPr lang="ru-RU" sz="1400" dirty="0" err="1">
                <a:latin typeface="Oswald" panose="020B0604020202020204" charset="-52"/>
              </a:rPr>
              <a:t>филантов</a:t>
            </a:r>
            <a:r>
              <a:rPr lang="ru-RU" sz="1400" dirty="0">
                <a:latin typeface="Oswald" panose="020B0604020202020204" charset="-52"/>
              </a:rPr>
              <a:t> на пчел настолько часты, что пчелы прекращают летать за взятком.</a:t>
            </a:r>
          </a:p>
          <a:p>
            <a:pPr marL="0" lvl="0" indent="0">
              <a:buNone/>
            </a:pPr>
            <a:r>
              <a:rPr lang="ru-RU" sz="1400" b="1" dirty="0">
                <a:latin typeface="Oswald" panose="020B0604020202020204" charset="-52"/>
              </a:rPr>
              <a:t>Меры борьбы. </a:t>
            </a:r>
            <a:r>
              <a:rPr lang="ru-RU" sz="1400" dirty="0">
                <a:latin typeface="Oswald" panose="020B0604020202020204" charset="-52"/>
              </a:rPr>
              <a:t>Борьба с </a:t>
            </a:r>
            <a:r>
              <a:rPr lang="ru-RU" sz="1400" dirty="0" err="1">
                <a:latin typeface="Oswald" panose="020B0604020202020204" charset="-52"/>
              </a:rPr>
              <a:t>филантами</a:t>
            </a:r>
            <a:r>
              <a:rPr lang="ru-RU" sz="1400" dirty="0">
                <a:latin typeface="Oswald" panose="020B0604020202020204" charset="-52"/>
              </a:rPr>
              <a:t> заключается в распахивании почвы, занятой их гнездами, и засевом ее густой травой или посадкой леса. Филант может селиться только на оголенной от растительности почве. Тех же результатов достигают заливанием почвы водой, покрытием ее соломой, листвой, хворостом, ветками деревьев и др. Применяют заливку гнезд ядовитыми веществами: растворами сероуглерода, цианистого калия и др. Для вылавливания и уничтожения </a:t>
            </a:r>
            <a:r>
              <a:rPr lang="ru-RU" sz="1400" dirty="0" err="1">
                <a:latin typeface="Oswald" panose="020B0604020202020204" charset="-52"/>
              </a:rPr>
              <a:t>филантов</a:t>
            </a:r>
            <a:r>
              <a:rPr lang="ru-RU" sz="1400" dirty="0">
                <a:latin typeface="Oswald" panose="020B0604020202020204" charset="-52"/>
              </a:rPr>
              <a:t> в середине дня ходы в гнезда засыпают и затаптывают. Борются с </a:t>
            </a:r>
            <a:r>
              <a:rPr lang="ru-RU" sz="1400" dirty="0" err="1">
                <a:latin typeface="Oswald" panose="020B0604020202020204" charset="-52"/>
              </a:rPr>
              <a:t>филантами</a:t>
            </a:r>
            <a:r>
              <a:rPr lang="ru-RU" sz="1400" dirty="0">
                <a:latin typeface="Oswald" panose="020B0604020202020204" charset="-52"/>
              </a:rPr>
              <a:t> также путем смазывания земляных входов в их гнезда нигролом, соляровым маслом с добавлением инсектицидов. Наиболее действенным средством борьбы является удаление пчел от мест гнездования </a:t>
            </a:r>
            <a:r>
              <a:rPr lang="ru-RU" sz="1400" dirty="0" err="1">
                <a:latin typeface="Oswald" panose="020B0604020202020204" charset="-52"/>
              </a:rPr>
              <a:t>филантов</a:t>
            </a:r>
            <a:r>
              <a:rPr lang="ru-RU" sz="1400" dirty="0">
                <a:latin typeface="Oswald" panose="020B0604020202020204" charset="-52"/>
              </a:rPr>
              <a:t> на время выведения ими личинок, т. е. на июль и август, на расстояние 50–100 км.</a:t>
            </a:r>
          </a:p>
        </p:txBody>
      </p:sp>
    </p:spTree>
    <p:extLst>
      <p:ext uri="{BB962C8B-B14F-4D97-AF65-F5344CB8AC3E}">
        <p14:creationId xmlns:p14="http://schemas.microsoft.com/office/powerpoint/2010/main" val="393200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4"/>
          <p:cNvSpPr txBox="1">
            <a:spLocks noGrp="1"/>
          </p:cNvSpPr>
          <p:nvPr>
            <p:ph type="title"/>
          </p:nvPr>
        </p:nvSpPr>
        <p:spPr>
          <a:xfrm>
            <a:off x="720000" y="445025"/>
            <a:ext cx="6863332" cy="572700"/>
          </a:xfrm>
          <a:prstGeom prst="rect">
            <a:avLst/>
          </a:prstGeom>
        </p:spPr>
        <p:txBody>
          <a:bodyPr spcFirstLastPara="1" wrap="square" lIns="91425" tIns="91425" rIns="91425" bIns="91425" anchor="t" anchorCtr="0">
            <a:noAutofit/>
          </a:bodyPr>
          <a:lstStyle/>
          <a:p>
            <a:pPr lvl="0"/>
            <a:r>
              <a:rPr lang="ru-RU" dirty="0"/>
              <a:t>Шершень обыкновенный (</a:t>
            </a:r>
            <a:r>
              <a:rPr lang="en-US" dirty="0"/>
              <a:t>Vespa </a:t>
            </a:r>
            <a:r>
              <a:rPr lang="en-US" dirty="0" err="1"/>
              <a:t>crabro</a:t>
            </a:r>
            <a:r>
              <a:rPr lang="en-US" dirty="0"/>
              <a:t>)</a:t>
            </a:r>
            <a:endParaRPr dirty="0"/>
          </a:p>
        </p:txBody>
      </p:sp>
      <p:sp>
        <p:nvSpPr>
          <p:cNvPr id="842" name="Google Shape;842;p34"/>
          <p:cNvSpPr txBox="1">
            <a:spLocks noGrp="1"/>
          </p:cNvSpPr>
          <p:nvPr>
            <p:ph type="body" idx="1"/>
          </p:nvPr>
        </p:nvSpPr>
        <p:spPr>
          <a:xfrm>
            <a:off x="720000" y="1017725"/>
            <a:ext cx="4119600" cy="3390125"/>
          </a:xfrm>
          <a:prstGeom prst="rect">
            <a:avLst/>
          </a:prstGeom>
        </p:spPr>
        <p:txBody>
          <a:bodyPr spcFirstLastPara="1" wrap="square" lIns="91425" tIns="91425" rIns="91425" bIns="91425" anchor="t" anchorCtr="0">
            <a:noAutofit/>
          </a:bodyPr>
          <a:lstStyle/>
          <a:p>
            <a:pPr marL="0" lvl="0" indent="0">
              <a:buNone/>
            </a:pPr>
            <a:r>
              <a:rPr lang="ru-RU" sz="1100" b="1" dirty="0">
                <a:latin typeface="Oswald" panose="020B0604020202020204" charset="-52"/>
              </a:rPr>
              <a:t>Морфология. </a:t>
            </a:r>
            <a:r>
              <a:rPr lang="ru-RU" sz="1100" dirty="0">
                <a:latin typeface="Oswald" panose="020B0604020202020204" charset="-52"/>
              </a:rPr>
              <a:t>Шершень обыкновенный — один из самых крупных представителей рода. Тело черно-желтое, длина тела матки колеблется в пределах 25–35 мм. Размеры самцов и рабочих особей несколько меньше. У всех особей передняя область головы желтая. У самки щеки и задняя область головы окрашены в красный оттенок, тогда как у самцов она оранжевая. На брюшке — чередующиеся полосы черного и оранжево-золотистого оттенка, тогда как грудь остается черной. В верхней части головы по бокам размещены три простых больших фасеточных глаза. Ротовой аппарат грызущего типа снабжен очень сильными жвалами. Самцы и самки немного различаются по строению: у самцов 13 сегментов усиков, у самок — 12, так же, как и у других ос. Брюшко самца имеет 7 видимых сегментов, брюшко самки на 1 сегмент меньше. Рабочие особи и матка имеют жало — видоизмененный яйцеклад, которое используется как защита от врагов. У самцов жало отсутствует.</a:t>
            </a:r>
          </a:p>
          <a:p>
            <a:pPr marL="0" lvl="0" indent="0">
              <a:buNone/>
            </a:pPr>
            <a:r>
              <a:rPr lang="ru-RU" sz="1100" b="1" dirty="0">
                <a:latin typeface="Oswald" panose="020B0604020202020204" charset="-52"/>
              </a:rPr>
              <a:t>Вредоносное значение. </a:t>
            </a:r>
            <a:r>
              <a:rPr lang="ru-RU" sz="1100" dirty="0">
                <a:latin typeface="Oswald" panose="020B0604020202020204" charset="-52"/>
              </a:rPr>
              <a:t>Шершни нападают на пасеки, уничтожая целые колонии. Их привлекает аромат медоносных пчел. Они ловят пчел у летка. Исследователь Носенко (1948) описал четыре приема ловли шершнями пчел. Первый прием — стремительный налет шершня с воздуха в массу пчел. Второй — нападение на пчел с выжиданием. Третий — нападение на пчел из-за угла. Четвертый — высматривание пчелы «из засады» под ульем и выжидание там. Шершни применяют обычно первый прием. </a:t>
            </a:r>
            <a:endParaRPr lang="ru-RU" sz="1100" dirty="0">
              <a:latin typeface="Oswald" panose="020B0604020202020204" charset="-52"/>
            </a:endParaRPr>
          </a:p>
        </p:txBody>
      </p:sp>
      <p:grpSp>
        <p:nvGrpSpPr>
          <p:cNvPr id="844" name="Google Shape;844;p34"/>
          <p:cNvGrpSpPr/>
          <p:nvPr/>
        </p:nvGrpSpPr>
        <p:grpSpPr>
          <a:xfrm>
            <a:off x="6818861" y="4272938"/>
            <a:ext cx="2325365" cy="1342659"/>
            <a:chOff x="6498833" y="3997456"/>
            <a:chExt cx="2645166" cy="1527311"/>
          </a:xfrm>
        </p:grpSpPr>
        <p:sp>
          <p:nvSpPr>
            <p:cNvPr id="845" name="Google Shape;845;p34"/>
            <p:cNvSpPr/>
            <p:nvPr/>
          </p:nvSpPr>
          <p:spPr>
            <a:xfrm>
              <a:off x="7027780" y="4302894"/>
              <a:ext cx="529209" cy="610997"/>
            </a:xfrm>
            <a:custGeom>
              <a:avLst/>
              <a:gdLst/>
              <a:ahLst/>
              <a:cxnLst/>
              <a:rect l="l" t="t" r="r" b="b"/>
              <a:pathLst>
                <a:path w="717572" h="828471" extrusionOk="0">
                  <a:moveTo>
                    <a:pt x="717572" y="0"/>
                  </a:moveTo>
                  <a:lnTo>
                    <a:pt x="0" y="414179"/>
                  </a:lnTo>
                  <a:lnTo>
                    <a:pt x="717572" y="82847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4"/>
            <p:cNvSpPr/>
            <p:nvPr/>
          </p:nvSpPr>
          <p:spPr>
            <a:xfrm>
              <a:off x="6498833" y="4608247"/>
              <a:ext cx="529125" cy="611082"/>
            </a:xfrm>
            <a:custGeom>
              <a:avLst/>
              <a:gdLst/>
              <a:ahLst/>
              <a:cxnLst/>
              <a:rect l="l" t="t" r="r" b="b"/>
              <a:pathLst>
                <a:path w="717457" h="828586" extrusionOk="0">
                  <a:moveTo>
                    <a:pt x="0" y="414293"/>
                  </a:moveTo>
                  <a:lnTo>
                    <a:pt x="717458" y="828587"/>
                  </a:lnTo>
                  <a:lnTo>
                    <a:pt x="71745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4"/>
            <p:cNvSpPr/>
            <p:nvPr/>
          </p:nvSpPr>
          <p:spPr>
            <a:xfrm>
              <a:off x="6498833" y="4913685"/>
              <a:ext cx="529125" cy="611082"/>
            </a:xfrm>
            <a:custGeom>
              <a:avLst/>
              <a:gdLst/>
              <a:ahLst/>
              <a:cxnLst/>
              <a:rect l="l" t="t" r="r" b="b"/>
              <a:pathLst>
                <a:path w="717457" h="828586" extrusionOk="0">
                  <a:moveTo>
                    <a:pt x="717458" y="414293"/>
                  </a:moveTo>
                  <a:lnTo>
                    <a:pt x="0" y="0"/>
                  </a:lnTo>
                  <a:lnTo>
                    <a:pt x="0" y="8285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34"/>
            <p:cNvSpPr/>
            <p:nvPr/>
          </p:nvSpPr>
          <p:spPr>
            <a:xfrm>
              <a:off x="7027780" y="3997456"/>
              <a:ext cx="529209" cy="610997"/>
            </a:xfrm>
            <a:custGeom>
              <a:avLst/>
              <a:gdLst/>
              <a:ahLst/>
              <a:cxnLst/>
              <a:rect l="l" t="t" r="r" b="b"/>
              <a:pathLst>
                <a:path w="717572" h="828471" extrusionOk="0">
                  <a:moveTo>
                    <a:pt x="0" y="828472"/>
                  </a:moveTo>
                  <a:lnTo>
                    <a:pt x="717572" y="414293"/>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34"/>
            <p:cNvSpPr/>
            <p:nvPr/>
          </p:nvSpPr>
          <p:spPr>
            <a:xfrm>
              <a:off x="7027780" y="4913685"/>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4"/>
            <p:cNvSpPr/>
            <p:nvPr/>
          </p:nvSpPr>
          <p:spPr>
            <a:xfrm>
              <a:off x="7027780" y="4608247"/>
              <a:ext cx="529209" cy="611082"/>
            </a:xfrm>
            <a:custGeom>
              <a:avLst/>
              <a:gdLst/>
              <a:ahLst/>
              <a:cxnLst/>
              <a:rect l="l" t="t" r="r" b="b"/>
              <a:pathLst>
                <a:path w="717572" h="828586" extrusionOk="0">
                  <a:moveTo>
                    <a:pt x="0" y="828587"/>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4"/>
            <p:cNvSpPr/>
            <p:nvPr/>
          </p:nvSpPr>
          <p:spPr>
            <a:xfrm>
              <a:off x="7556811" y="3997456"/>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4"/>
            <p:cNvSpPr/>
            <p:nvPr/>
          </p:nvSpPr>
          <p:spPr>
            <a:xfrm>
              <a:off x="7556811" y="4608247"/>
              <a:ext cx="529125" cy="611082"/>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4"/>
            <p:cNvSpPr/>
            <p:nvPr/>
          </p:nvSpPr>
          <p:spPr>
            <a:xfrm>
              <a:off x="7556811" y="4302894"/>
              <a:ext cx="529125" cy="61099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4"/>
            <p:cNvSpPr/>
            <p:nvPr/>
          </p:nvSpPr>
          <p:spPr>
            <a:xfrm>
              <a:off x="8085757" y="3997456"/>
              <a:ext cx="529209" cy="610997"/>
            </a:xfrm>
            <a:custGeom>
              <a:avLst/>
              <a:gdLst/>
              <a:ahLst/>
              <a:cxnLst/>
              <a:rect l="l" t="t" r="r" b="b"/>
              <a:pathLst>
                <a:path w="717572" h="828471" extrusionOk="0">
                  <a:moveTo>
                    <a:pt x="717572" y="414293"/>
                  </a:moveTo>
                  <a:lnTo>
                    <a:pt x="0" y="0"/>
                  </a:lnTo>
                  <a:lnTo>
                    <a:pt x="0" y="82847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4"/>
            <p:cNvSpPr/>
            <p:nvPr/>
          </p:nvSpPr>
          <p:spPr>
            <a:xfrm>
              <a:off x="8614789" y="3997456"/>
              <a:ext cx="529209" cy="610997"/>
            </a:xfrm>
            <a:custGeom>
              <a:avLst/>
              <a:gdLst/>
              <a:ahLst/>
              <a:cxnLst/>
              <a:rect l="l" t="t" r="r" b="b"/>
              <a:pathLst>
                <a:path w="717572" h="828471" extrusionOk="0">
                  <a:moveTo>
                    <a:pt x="0" y="414293"/>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4"/>
            <p:cNvSpPr/>
            <p:nvPr/>
          </p:nvSpPr>
          <p:spPr>
            <a:xfrm>
              <a:off x="8614789" y="4302894"/>
              <a:ext cx="529209" cy="610997"/>
            </a:xfrm>
            <a:custGeom>
              <a:avLst/>
              <a:gdLst/>
              <a:ahLst/>
              <a:cxnLst/>
              <a:rect l="l" t="t" r="r" b="b"/>
              <a:pathLst>
                <a:path w="717572" h="828471" extrusionOk="0">
                  <a:moveTo>
                    <a:pt x="0" y="828472"/>
                  </a:moveTo>
                  <a:lnTo>
                    <a:pt x="717572" y="414179"/>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4"/>
            <p:cNvSpPr/>
            <p:nvPr/>
          </p:nvSpPr>
          <p:spPr>
            <a:xfrm>
              <a:off x="8085757" y="4913685"/>
              <a:ext cx="529209" cy="611082"/>
            </a:xfrm>
            <a:custGeom>
              <a:avLst/>
              <a:gdLst/>
              <a:ahLst/>
              <a:cxnLst/>
              <a:rect l="l" t="t" r="r" b="b"/>
              <a:pathLst>
                <a:path w="717572" h="828586" extrusionOk="0">
                  <a:moveTo>
                    <a:pt x="717572" y="0"/>
                  </a:moveTo>
                  <a:lnTo>
                    <a:pt x="0" y="414293"/>
                  </a:lnTo>
                  <a:lnTo>
                    <a:pt x="717572" y="82858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4"/>
            <p:cNvSpPr/>
            <p:nvPr/>
          </p:nvSpPr>
          <p:spPr>
            <a:xfrm>
              <a:off x="8085757" y="4608247"/>
              <a:ext cx="529209" cy="611082"/>
            </a:xfrm>
            <a:custGeom>
              <a:avLst/>
              <a:gdLst/>
              <a:ahLst/>
              <a:cxnLst/>
              <a:rect l="l" t="t" r="r" b="b"/>
              <a:pathLst>
                <a:path w="717572" h="828586" extrusionOk="0">
                  <a:moveTo>
                    <a:pt x="0" y="828587"/>
                  </a:moveTo>
                  <a:lnTo>
                    <a:pt x="717572" y="41429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34"/>
          <p:cNvGrpSpPr/>
          <p:nvPr/>
        </p:nvGrpSpPr>
        <p:grpSpPr>
          <a:xfrm>
            <a:off x="7940141" y="252724"/>
            <a:ext cx="488771" cy="564559"/>
            <a:chOff x="-1974847" y="535006"/>
            <a:chExt cx="1435029" cy="1657057"/>
          </a:xfrm>
        </p:grpSpPr>
        <p:sp>
          <p:nvSpPr>
            <p:cNvPr id="860" name="Google Shape;860;p34"/>
            <p:cNvSpPr/>
            <p:nvPr/>
          </p:nvSpPr>
          <p:spPr>
            <a:xfrm>
              <a:off x="-1974847" y="1363592"/>
              <a:ext cx="717572" cy="828471"/>
            </a:xfrm>
            <a:custGeom>
              <a:avLst/>
              <a:gdLst/>
              <a:ahLst/>
              <a:cxnLst/>
              <a:rect l="l" t="t" r="r" b="b"/>
              <a:pathLst>
                <a:path w="717572" h="828471" extrusionOk="0">
                  <a:moveTo>
                    <a:pt x="717572" y="0"/>
                  </a:moveTo>
                  <a:lnTo>
                    <a:pt x="0" y="414179"/>
                  </a:lnTo>
                  <a:lnTo>
                    <a:pt x="717572"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34"/>
            <p:cNvSpPr/>
            <p:nvPr/>
          </p:nvSpPr>
          <p:spPr>
            <a:xfrm>
              <a:off x="-1974847" y="535006"/>
              <a:ext cx="717572" cy="828586"/>
            </a:xfrm>
            <a:custGeom>
              <a:avLst/>
              <a:gdLst/>
              <a:ahLst/>
              <a:cxnLst/>
              <a:rect l="l" t="t" r="r" b="b"/>
              <a:pathLst>
                <a:path w="717572" h="828586" extrusionOk="0">
                  <a:moveTo>
                    <a:pt x="0" y="414293"/>
                  </a:moveTo>
                  <a:lnTo>
                    <a:pt x="717572" y="828587"/>
                  </a:lnTo>
                  <a:lnTo>
                    <a:pt x="71757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4"/>
            <p:cNvSpPr/>
            <p:nvPr/>
          </p:nvSpPr>
          <p:spPr>
            <a:xfrm>
              <a:off x="-1974847" y="949299"/>
              <a:ext cx="717572" cy="828471"/>
            </a:xfrm>
            <a:custGeom>
              <a:avLst/>
              <a:gdLst/>
              <a:ahLst/>
              <a:cxnLst/>
              <a:rect l="l" t="t" r="r" b="b"/>
              <a:pathLst>
                <a:path w="717572" h="828471" extrusionOk="0">
                  <a:moveTo>
                    <a:pt x="0" y="828472"/>
                  </a:moveTo>
                  <a:lnTo>
                    <a:pt x="717572" y="414293"/>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4"/>
            <p:cNvSpPr/>
            <p:nvPr/>
          </p:nvSpPr>
          <p:spPr>
            <a:xfrm>
              <a:off x="-1257275" y="535006"/>
              <a:ext cx="717457" cy="828586"/>
            </a:xfrm>
            <a:custGeom>
              <a:avLst/>
              <a:gdLst/>
              <a:ahLst/>
              <a:cxnLst/>
              <a:rect l="l" t="t" r="r" b="b"/>
              <a:pathLst>
                <a:path w="717457" h="828586" extrusionOk="0">
                  <a:moveTo>
                    <a:pt x="0" y="0"/>
                  </a:moveTo>
                  <a:lnTo>
                    <a:pt x="0" y="828587"/>
                  </a:lnTo>
                  <a:lnTo>
                    <a:pt x="717457" y="41429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34"/>
            <p:cNvSpPr/>
            <p:nvPr/>
          </p:nvSpPr>
          <p:spPr>
            <a:xfrm>
              <a:off x="-1257275" y="949299"/>
              <a:ext cx="717457" cy="828471"/>
            </a:xfrm>
            <a:custGeom>
              <a:avLst/>
              <a:gdLst/>
              <a:ahLst/>
              <a:cxnLst/>
              <a:rect l="l" t="t" r="r" b="b"/>
              <a:pathLst>
                <a:path w="717457" h="828471" extrusionOk="0">
                  <a:moveTo>
                    <a:pt x="0" y="414293"/>
                  </a:moveTo>
                  <a:lnTo>
                    <a:pt x="717457" y="828472"/>
                  </a:lnTo>
                  <a:lnTo>
                    <a:pt x="71745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4"/>
            <p:cNvSpPr/>
            <p:nvPr/>
          </p:nvSpPr>
          <p:spPr>
            <a:xfrm>
              <a:off x="-1257275" y="1363592"/>
              <a:ext cx="717457" cy="828471"/>
            </a:xfrm>
            <a:custGeom>
              <a:avLst/>
              <a:gdLst/>
              <a:ahLst/>
              <a:cxnLst/>
              <a:rect l="l" t="t" r="r" b="b"/>
              <a:pathLst>
                <a:path w="717457" h="828471" extrusionOk="0">
                  <a:moveTo>
                    <a:pt x="717457" y="414179"/>
                  </a:moveTo>
                  <a:lnTo>
                    <a:pt x="0" y="0"/>
                  </a:lnTo>
                  <a:lnTo>
                    <a:pt x="0" y="82847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Рисунок 2"/>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3380" t="-22341" r="-32" b="1921"/>
          <a:stretch/>
        </p:blipFill>
        <p:spPr>
          <a:xfrm>
            <a:off x="5727032" y="1820866"/>
            <a:ext cx="3416968" cy="273763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1"/>
          <p:cNvSpPr txBox="1">
            <a:spLocks noGrp="1"/>
          </p:cNvSpPr>
          <p:nvPr>
            <p:ph type="title"/>
          </p:nvPr>
        </p:nvSpPr>
        <p:spPr>
          <a:xfrm>
            <a:off x="720000" y="316259"/>
            <a:ext cx="7361700" cy="639392"/>
          </a:xfrm>
          <a:prstGeom prst="rect">
            <a:avLst/>
          </a:prstGeom>
        </p:spPr>
        <p:txBody>
          <a:bodyPr spcFirstLastPara="1" wrap="square" lIns="91425" tIns="91425" rIns="91425" bIns="91425" anchor="t" anchorCtr="0">
            <a:noAutofit/>
          </a:bodyPr>
          <a:lstStyle/>
          <a:p>
            <a:pPr lvl="0"/>
            <a:r>
              <a:rPr lang="ru-RU" dirty="0"/>
              <a:t>Шершень обыкновенный (</a:t>
            </a:r>
            <a:r>
              <a:rPr lang="en-US" dirty="0"/>
              <a:t>Vespa </a:t>
            </a:r>
            <a:r>
              <a:rPr lang="en-US" dirty="0" err="1"/>
              <a:t>crabro</a:t>
            </a:r>
            <a:r>
              <a:rPr lang="en-US" dirty="0"/>
              <a:t>)</a:t>
            </a:r>
            <a:endParaRPr dirty="0"/>
          </a:p>
        </p:txBody>
      </p:sp>
      <p:sp>
        <p:nvSpPr>
          <p:cNvPr id="789" name="Google Shape;789;p31"/>
          <p:cNvSpPr txBox="1">
            <a:spLocks noGrp="1"/>
          </p:cNvSpPr>
          <p:nvPr>
            <p:ph type="body" idx="1"/>
          </p:nvPr>
        </p:nvSpPr>
        <p:spPr>
          <a:xfrm>
            <a:off x="720000" y="955651"/>
            <a:ext cx="7361700" cy="3719477"/>
          </a:xfrm>
          <a:prstGeom prst="rect">
            <a:avLst/>
          </a:prstGeom>
        </p:spPr>
        <p:txBody>
          <a:bodyPr spcFirstLastPara="1" wrap="square" lIns="91425" tIns="91425" rIns="91425" bIns="91425" anchor="t" anchorCtr="0">
            <a:noAutofit/>
          </a:bodyPr>
          <a:lstStyle/>
          <a:p>
            <a:pPr marL="0" lvl="0" indent="0">
              <a:buNone/>
            </a:pPr>
            <a:r>
              <a:rPr lang="ru-RU" sz="1800" b="1" dirty="0">
                <a:latin typeface="Oswald" panose="020B0604020202020204" charset="-52"/>
              </a:rPr>
              <a:t>Меры борьбы. </a:t>
            </a:r>
            <a:r>
              <a:rPr lang="ru-RU" sz="1800" dirty="0">
                <a:latin typeface="Oswald" panose="020B0604020202020204" charset="-52"/>
              </a:rPr>
              <a:t>Борьба с шершнями заключается в уничтожении весной, когда на пасеку летают одиночные самки. Хорошим способом уничтожения шершней является расстановка ловушек — светлых широкогорлых бутылок с водой, подслащенной медом. Весьма эффективным методом борьбы с шершнями является выискивание гнезд их и </a:t>
            </a:r>
            <a:r>
              <a:rPr lang="ru-RU" sz="1800" dirty="0" err="1">
                <a:latin typeface="Oswald" panose="020B0604020202020204" charset="-52"/>
              </a:rPr>
              <a:t>закуривание</a:t>
            </a:r>
            <a:r>
              <a:rPr lang="ru-RU" sz="1800" dirty="0">
                <a:latin typeface="Oswald" panose="020B0604020202020204" charset="-52"/>
              </a:rPr>
              <a:t> серой вечером, когда все шершни соберутся в гнездо. Приманки готовят из сырого или вареного мясного фарша (мелко нарубленного). Через два-три дня, как только установится массовый лет шершней за мясным фаршем, к нему подмешивают мышья-</a:t>
            </a:r>
            <a:r>
              <a:rPr lang="ru-RU" sz="1800" dirty="0" err="1">
                <a:latin typeface="Oswald" panose="020B0604020202020204" charset="-52"/>
              </a:rPr>
              <a:t>ковистокислый</a:t>
            </a:r>
            <a:r>
              <a:rPr lang="ru-RU" sz="1800" dirty="0">
                <a:latin typeface="Oswald" panose="020B0604020202020204" charset="-52"/>
              </a:rPr>
              <a:t> натрий, парижскую зелень, что вызовет массовое отравление шершней. Пустые ульи и посуду, в которые клали приманку, после употребления нужно тщательно мыть горячей водой со щелоком. Рекомендуют также уничтожать шершней вдуванием в их гнезда дуста гексахлорана</a:t>
            </a:r>
          </a:p>
        </p:txBody>
      </p:sp>
    </p:spTree>
    <p:extLst>
      <p:ext uri="{BB962C8B-B14F-4D97-AF65-F5344CB8AC3E}">
        <p14:creationId xmlns:p14="http://schemas.microsoft.com/office/powerpoint/2010/main" val="416674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35"/>
          <p:cNvSpPr txBox="1">
            <a:spLocks noGrp="1"/>
          </p:cNvSpPr>
          <p:nvPr>
            <p:ph type="title"/>
          </p:nvPr>
        </p:nvSpPr>
        <p:spPr>
          <a:xfrm>
            <a:off x="720000" y="445025"/>
            <a:ext cx="7970238" cy="572700"/>
          </a:xfrm>
          <a:prstGeom prst="rect">
            <a:avLst/>
          </a:prstGeom>
        </p:spPr>
        <p:txBody>
          <a:bodyPr spcFirstLastPara="1" wrap="square" lIns="91425" tIns="91425" rIns="91425" bIns="91425" anchor="t" anchorCtr="0">
            <a:noAutofit/>
          </a:bodyPr>
          <a:lstStyle/>
          <a:p>
            <a:pPr lvl="0"/>
            <a:r>
              <a:rPr lang="ru-RU" dirty="0"/>
              <a:t>Бабочка «мертвая голова» (</a:t>
            </a:r>
            <a:r>
              <a:rPr lang="ru-RU" dirty="0" err="1"/>
              <a:t>Acherontia</a:t>
            </a:r>
            <a:r>
              <a:rPr lang="ru-RU" dirty="0"/>
              <a:t> </a:t>
            </a:r>
            <a:r>
              <a:rPr lang="ru-RU" dirty="0" err="1"/>
              <a:t>atropos</a:t>
            </a:r>
            <a:r>
              <a:rPr lang="ru-RU" dirty="0"/>
              <a:t>)</a:t>
            </a:r>
            <a:endParaRPr dirty="0"/>
          </a:p>
        </p:txBody>
      </p:sp>
      <p:pic>
        <p:nvPicPr>
          <p:cNvPr id="10" name="Рисунок 9"/>
          <p:cNvPicPr>
            <a:picLocks noGrp="1" noChangeAspect="1"/>
          </p:cNvPicPr>
          <p:nvPr>
            <p:ph type="pic" idx="5"/>
          </p:nvPr>
        </p:nvPicPr>
        <p:blipFill>
          <a:blip r:embed="rId3">
            <a:extLst>
              <a:ext uri="{28A0092B-C50C-407E-A947-70E740481C1C}">
                <a14:useLocalDpi xmlns:a14="http://schemas.microsoft.com/office/drawing/2010/main" val="0"/>
              </a:ext>
            </a:extLst>
          </a:blip>
          <a:srcRect l="2961" r="2961"/>
          <a:stretch>
            <a:fillRect/>
          </a:stretch>
        </p:blipFill>
        <p:spPr/>
      </p:pic>
      <p:sp>
        <p:nvSpPr>
          <p:cNvPr id="2" name="Подзаголовок 1"/>
          <p:cNvSpPr>
            <a:spLocks noGrp="1"/>
          </p:cNvSpPr>
          <p:nvPr>
            <p:ph type="subTitle" idx="3"/>
          </p:nvPr>
        </p:nvSpPr>
        <p:spPr>
          <a:xfrm>
            <a:off x="3861900" y="1155032"/>
            <a:ext cx="4562100" cy="3643850"/>
          </a:xfrm>
        </p:spPr>
        <p:txBody>
          <a:bodyPr/>
          <a:lstStyle/>
          <a:p>
            <a:pPr marL="152400" indent="0"/>
            <a:r>
              <a:rPr lang="ru-RU" sz="1050" b="1" dirty="0">
                <a:latin typeface="Oswald" panose="020B0604020202020204" charset="-52"/>
              </a:rPr>
              <a:t>Морфология. </a:t>
            </a:r>
            <a:r>
              <a:rPr lang="ru-RU" sz="1050" dirty="0">
                <a:latin typeface="Oswald" panose="020B0604020202020204" charset="-52"/>
              </a:rPr>
              <a:t>Длина тела бражника до 60 мм, </a:t>
            </a:r>
            <a:r>
              <a:rPr lang="ru-RU" sz="1050" dirty="0" smtClean="0">
                <a:latin typeface="Oswald" panose="020B0604020202020204" charset="-52"/>
              </a:rPr>
              <a:t>она считается </a:t>
            </a:r>
            <a:r>
              <a:rPr lang="ru-RU" sz="1050" dirty="0">
                <a:latin typeface="Oswald" panose="020B0604020202020204" charset="-52"/>
              </a:rPr>
              <a:t>самой тяжелой на земле — ее вес достигает 9 г. Самки в размерах больше, чем самцы. Размах крыльев бабочки составляет 9–14 см. Окрас крыльев переменчив. Пятна и полосы могут располагаться на теле по-разному. Задние крылышки, как правило, темно-бурые. Наблюдаются волнистые размытые полоски. Задние крылышки имеют скошенную форму. Есть небольшая выемка в области анального угла. Цвет насыщенно-желтый. Присутствует хоботок, который не превышает 1–1,5 см. Лапы короткие и утолщенные. Есть 4 продольных ряда шипов. Бабочка отдает предпочтение ночному образу жизни. В случае опасности бражник способен издать резкий писк. </a:t>
            </a:r>
            <a:endParaRPr lang="ru-RU" sz="1050" dirty="0" smtClean="0">
              <a:latin typeface="Oswald" panose="020B0604020202020204" charset="-52"/>
            </a:endParaRPr>
          </a:p>
          <a:p>
            <a:pPr marL="152400" indent="0"/>
            <a:r>
              <a:rPr lang="ru-RU" sz="1050" b="1" dirty="0" smtClean="0">
                <a:latin typeface="Oswald" panose="020B0604020202020204" charset="-52"/>
              </a:rPr>
              <a:t>Вредоносное </a:t>
            </a:r>
            <a:r>
              <a:rPr lang="ru-RU" sz="1050" b="1" dirty="0">
                <a:latin typeface="Oswald" panose="020B0604020202020204" charset="-52"/>
              </a:rPr>
              <a:t>значение.</a:t>
            </a:r>
            <a:r>
              <a:rPr lang="ru-RU" sz="1050" dirty="0">
                <a:latin typeface="Oswald" panose="020B0604020202020204" charset="-52"/>
              </a:rPr>
              <a:t> Бабочки бражника любят сладкий нектар, поэтому они часто прилетают на пасеки и, подражая «голосу» пчелиной матки, открывают себе </a:t>
            </a:r>
            <a:r>
              <a:rPr lang="ru-RU" sz="1050" dirty="0" smtClean="0">
                <a:latin typeface="Oswald" panose="020B0604020202020204" charset="-52"/>
              </a:rPr>
              <a:t>этим </a:t>
            </a:r>
            <a:r>
              <a:rPr lang="ru-RU" sz="1050" dirty="0">
                <a:latin typeface="Oswald" panose="020B0604020202020204" charset="-52"/>
              </a:rPr>
              <a:t>заклинанием дорогу в гнездо. Оцепенение пчел дает ей возможность проникнуть к дальним ячейкам с кормом, где она выпивает из запасов семьи иной раз чуть ли не ложку меда — почти столько же, сколько весит сама! Иногда бабочка «мертвая голова» вызывает сильное беспокойство пчел, которые массами набрасываются на нее, а она отбивается от них ударами крыльев. Главное преимущество бражника — устойчивость к пчелиному яду. Это достигается за счет густоты волосяного покрова, который мешает проникнуть жалу. Единичные атаки пчел нестрашны бражнику. </a:t>
            </a:r>
          </a:p>
          <a:p>
            <a:pPr marL="152400" indent="0"/>
            <a:r>
              <a:rPr lang="ru-RU" sz="1050" b="1" dirty="0">
                <a:latin typeface="Oswald" panose="020B0604020202020204" charset="-52"/>
              </a:rPr>
              <a:t>Профилактика. </a:t>
            </a:r>
            <a:r>
              <a:rPr lang="ru-RU" sz="1050" dirty="0">
                <a:latin typeface="Oswald" panose="020B0604020202020204" charset="-52"/>
              </a:rPr>
              <a:t>Уничтожение гусениц и ловля бабочек. </a:t>
            </a:r>
            <a:r>
              <a:rPr lang="ru-RU" sz="1050" dirty="0" err="1">
                <a:latin typeface="Oswald" panose="020B0604020202020204" charset="-52"/>
              </a:rPr>
              <a:t>Зарешечивание</a:t>
            </a:r>
            <a:r>
              <a:rPr lang="ru-RU" sz="1050" dirty="0">
                <a:latin typeface="Oswald" panose="020B0604020202020204" charset="-52"/>
              </a:rPr>
              <a:t> летка проволочной сеткой с ячейками, доступными для прохода пчел, или сужение высоты его до 8 </a:t>
            </a:r>
            <a:r>
              <a:rPr lang="ru-RU" sz="1050" dirty="0" smtClean="0">
                <a:latin typeface="Oswald" panose="020B0604020202020204" charset="-52"/>
              </a:rPr>
              <a:t>мм.</a:t>
            </a:r>
            <a:endParaRPr lang="ru-RU" sz="1050" dirty="0">
              <a:latin typeface="Oswald" panose="020B0604020202020204" charset="-52"/>
            </a:endParaRPr>
          </a:p>
          <a:p>
            <a:pPr marL="152400" indent="0"/>
            <a:endParaRPr lang="ru-RU" sz="1400" dirty="0">
              <a:latin typeface="Oswald" panose="020B0604020202020204" charset="-52"/>
            </a:endParaRPr>
          </a:p>
        </p:txBody>
      </p:sp>
      <p:grpSp>
        <p:nvGrpSpPr>
          <p:cNvPr id="876" name="Google Shape;876;p35"/>
          <p:cNvGrpSpPr/>
          <p:nvPr/>
        </p:nvGrpSpPr>
        <p:grpSpPr>
          <a:xfrm>
            <a:off x="12" y="2407218"/>
            <a:ext cx="948002" cy="2736450"/>
            <a:chOff x="-343045" y="2089077"/>
            <a:chExt cx="1058156" cy="3054415"/>
          </a:xfrm>
        </p:grpSpPr>
        <p:sp>
          <p:nvSpPr>
            <p:cNvPr id="877" name="Google Shape;877;p35"/>
            <p:cNvSpPr/>
            <p:nvPr/>
          </p:nvSpPr>
          <p:spPr>
            <a:xfrm>
              <a:off x="-343045" y="3921619"/>
              <a:ext cx="529209" cy="610997"/>
            </a:xfrm>
            <a:custGeom>
              <a:avLst/>
              <a:gdLst/>
              <a:ahLst/>
              <a:cxnLst/>
              <a:rect l="l" t="t" r="r" b="b"/>
              <a:pathLst>
                <a:path w="717572" h="828471" extrusionOk="0">
                  <a:moveTo>
                    <a:pt x="717572" y="0"/>
                  </a:moveTo>
                  <a:lnTo>
                    <a:pt x="0" y="414179"/>
                  </a:lnTo>
                  <a:lnTo>
                    <a:pt x="717572" y="82847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35"/>
            <p:cNvSpPr/>
            <p:nvPr/>
          </p:nvSpPr>
          <p:spPr>
            <a:xfrm>
              <a:off x="-343045" y="3310744"/>
              <a:ext cx="529209" cy="611082"/>
            </a:xfrm>
            <a:custGeom>
              <a:avLst/>
              <a:gdLst/>
              <a:ahLst/>
              <a:cxnLst/>
              <a:rect l="l" t="t" r="r" b="b"/>
              <a:pathLst>
                <a:path w="717572" h="828586" extrusionOk="0">
                  <a:moveTo>
                    <a:pt x="0" y="414293"/>
                  </a:moveTo>
                  <a:lnTo>
                    <a:pt x="717572" y="828587"/>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35"/>
            <p:cNvSpPr/>
            <p:nvPr/>
          </p:nvSpPr>
          <p:spPr>
            <a:xfrm>
              <a:off x="-343045" y="3616181"/>
              <a:ext cx="529209" cy="610997"/>
            </a:xfrm>
            <a:custGeom>
              <a:avLst/>
              <a:gdLst/>
              <a:ahLst/>
              <a:cxnLst/>
              <a:rect l="l" t="t" r="r" b="b"/>
              <a:pathLst>
                <a:path w="717572" h="828471" extrusionOk="0">
                  <a:moveTo>
                    <a:pt x="0" y="828472"/>
                  </a:moveTo>
                  <a:lnTo>
                    <a:pt x="717572" y="414293"/>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35"/>
            <p:cNvSpPr/>
            <p:nvPr/>
          </p:nvSpPr>
          <p:spPr>
            <a:xfrm>
              <a:off x="-343045" y="4532410"/>
              <a:ext cx="529209" cy="611082"/>
            </a:xfrm>
            <a:custGeom>
              <a:avLst/>
              <a:gdLst/>
              <a:ahLst/>
              <a:cxnLst/>
              <a:rect l="l" t="t" r="r" b="b"/>
              <a:pathLst>
                <a:path w="717572" h="828586" extrusionOk="0">
                  <a:moveTo>
                    <a:pt x="717572" y="0"/>
                  </a:moveTo>
                  <a:lnTo>
                    <a:pt x="0" y="414293"/>
                  </a:lnTo>
                  <a:lnTo>
                    <a:pt x="717572" y="828587"/>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35"/>
            <p:cNvSpPr/>
            <p:nvPr/>
          </p:nvSpPr>
          <p:spPr>
            <a:xfrm>
              <a:off x="-343045" y="4226972"/>
              <a:ext cx="529209" cy="611082"/>
            </a:xfrm>
            <a:custGeom>
              <a:avLst/>
              <a:gdLst/>
              <a:ahLst/>
              <a:cxnLst/>
              <a:rect l="l" t="t" r="r" b="b"/>
              <a:pathLst>
                <a:path w="717572" h="828586" extrusionOk="0">
                  <a:moveTo>
                    <a:pt x="0" y="828587"/>
                  </a:moveTo>
                  <a:lnTo>
                    <a:pt x="717572" y="4142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35"/>
            <p:cNvSpPr/>
            <p:nvPr/>
          </p:nvSpPr>
          <p:spPr>
            <a:xfrm>
              <a:off x="-343045" y="2699953"/>
              <a:ext cx="529209" cy="610997"/>
            </a:xfrm>
            <a:custGeom>
              <a:avLst/>
              <a:gdLst/>
              <a:ahLst/>
              <a:cxnLst/>
              <a:rect l="l" t="t" r="r" b="b"/>
              <a:pathLst>
                <a:path w="717572" h="828471" extrusionOk="0">
                  <a:moveTo>
                    <a:pt x="0" y="414178"/>
                  </a:moveTo>
                  <a:lnTo>
                    <a:pt x="717572" y="828472"/>
                  </a:lnTo>
                  <a:lnTo>
                    <a:pt x="71757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35"/>
            <p:cNvSpPr/>
            <p:nvPr/>
          </p:nvSpPr>
          <p:spPr>
            <a:xfrm>
              <a:off x="-343045" y="3005306"/>
              <a:ext cx="529209" cy="611082"/>
            </a:xfrm>
            <a:custGeom>
              <a:avLst/>
              <a:gdLst/>
              <a:ahLst/>
              <a:cxnLst/>
              <a:rect l="l" t="t" r="r" b="b"/>
              <a:pathLst>
                <a:path w="717572" h="828586" extrusionOk="0">
                  <a:moveTo>
                    <a:pt x="0" y="828587"/>
                  </a:moveTo>
                  <a:lnTo>
                    <a:pt x="717572" y="414293"/>
                  </a:lnTo>
                  <a:lnTo>
                    <a:pt x="0" y="0"/>
                  </a:lnTo>
                  <a:close/>
                </a:path>
              </a:pathLst>
            </a:custGeom>
            <a:solidFill>
              <a:srgbClr val="FFCC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35"/>
            <p:cNvSpPr/>
            <p:nvPr/>
          </p:nvSpPr>
          <p:spPr>
            <a:xfrm>
              <a:off x="185986" y="3310744"/>
              <a:ext cx="529125" cy="611082"/>
            </a:xfrm>
            <a:custGeom>
              <a:avLst/>
              <a:gdLst/>
              <a:ahLst/>
              <a:cxnLst/>
              <a:rect l="l" t="t" r="r" b="b"/>
              <a:pathLst>
                <a:path w="717457" h="828586" extrusionOk="0">
                  <a:moveTo>
                    <a:pt x="0" y="0"/>
                  </a:moveTo>
                  <a:lnTo>
                    <a:pt x="0" y="828587"/>
                  </a:lnTo>
                  <a:lnTo>
                    <a:pt x="717457" y="4142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35"/>
            <p:cNvSpPr/>
            <p:nvPr/>
          </p:nvSpPr>
          <p:spPr>
            <a:xfrm>
              <a:off x="185986" y="3616181"/>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35"/>
            <p:cNvSpPr/>
            <p:nvPr/>
          </p:nvSpPr>
          <p:spPr>
            <a:xfrm>
              <a:off x="185986" y="4226972"/>
              <a:ext cx="529125" cy="611082"/>
            </a:xfrm>
            <a:custGeom>
              <a:avLst/>
              <a:gdLst/>
              <a:ahLst/>
              <a:cxnLst/>
              <a:rect l="l" t="t" r="r" b="b"/>
              <a:pathLst>
                <a:path w="717457" h="828586" extrusionOk="0">
                  <a:moveTo>
                    <a:pt x="0" y="414293"/>
                  </a:moveTo>
                  <a:lnTo>
                    <a:pt x="717457" y="828587"/>
                  </a:lnTo>
                  <a:lnTo>
                    <a:pt x="717457" y="0"/>
                  </a:lnTo>
                  <a:close/>
                </a:path>
              </a:pathLst>
            </a:custGeom>
            <a:solidFill>
              <a:srgbClr val="FF91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35"/>
            <p:cNvSpPr/>
            <p:nvPr/>
          </p:nvSpPr>
          <p:spPr>
            <a:xfrm>
              <a:off x="185986" y="2089077"/>
              <a:ext cx="529125" cy="611082"/>
            </a:xfrm>
            <a:custGeom>
              <a:avLst/>
              <a:gdLst/>
              <a:ahLst/>
              <a:cxnLst/>
              <a:rect l="l" t="t" r="r" b="b"/>
              <a:pathLst>
                <a:path w="717457" h="828586" extrusionOk="0">
                  <a:moveTo>
                    <a:pt x="0" y="0"/>
                  </a:moveTo>
                  <a:lnTo>
                    <a:pt x="0" y="828587"/>
                  </a:lnTo>
                  <a:lnTo>
                    <a:pt x="717457" y="4142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35"/>
            <p:cNvSpPr/>
            <p:nvPr/>
          </p:nvSpPr>
          <p:spPr>
            <a:xfrm>
              <a:off x="185986" y="2394515"/>
              <a:ext cx="529125" cy="610997"/>
            </a:xfrm>
            <a:custGeom>
              <a:avLst/>
              <a:gdLst/>
              <a:ahLst/>
              <a:cxnLst/>
              <a:rect l="l" t="t" r="r" b="b"/>
              <a:pathLst>
                <a:path w="717457" h="828471" extrusionOk="0">
                  <a:moveTo>
                    <a:pt x="0" y="414293"/>
                  </a:moveTo>
                  <a:lnTo>
                    <a:pt x="717457" y="828472"/>
                  </a:lnTo>
                  <a:lnTo>
                    <a:pt x="71745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5"/>
            <p:cNvSpPr/>
            <p:nvPr/>
          </p:nvSpPr>
          <p:spPr>
            <a:xfrm>
              <a:off x="185986" y="3921619"/>
              <a:ext cx="529125" cy="610997"/>
            </a:xfrm>
            <a:custGeom>
              <a:avLst/>
              <a:gdLst/>
              <a:ahLst/>
              <a:cxnLst/>
              <a:rect l="l" t="t" r="r" b="b"/>
              <a:pathLst>
                <a:path w="717457" h="828471" extrusionOk="0">
                  <a:moveTo>
                    <a:pt x="717457" y="414179"/>
                  </a:moveTo>
                  <a:lnTo>
                    <a:pt x="0" y="0"/>
                  </a:lnTo>
                  <a:lnTo>
                    <a:pt x="0" y="8284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Bee Newsletter by Slidesgo">
  <a:themeElements>
    <a:clrScheme name="Simple Light">
      <a:dk1>
        <a:srgbClr val="1E3322"/>
      </a:dk1>
      <a:lt1>
        <a:srgbClr val="FAEFE9"/>
      </a:lt1>
      <a:dk2>
        <a:srgbClr val="18291B"/>
      </a:dk2>
      <a:lt2>
        <a:srgbClr val="FFCC66"/>
      </a:lt2>
      <a:accent1>
        <a:srgbClr val="FFBC00"/>
      </a:accent1>
      <a:accent2>
        <a:srgbClr val="FFAC33"/>
      </a:accent2>
      <a:accent3>
        <a:srgbClr val="FF9100"/>
      </a:accent3>
      <a:accent4>
        <a:srgbClr val="FF9750"/>
      </a:accent4>
      <a:accent5>
        <a:srgbClr val="FF6700"/>
      </a:accent5>
      <a:accent6>
        <a:srgbClr val="FFFFFF"/>
      </a:accent6>
      <a:hlink>
        <a:srgbClr val="1829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2307</Words>
  <Application>Microsoft Office PowerPoint</Application>
  <PresentationFormat>Экран (16:9)</PresentationFormat>
  <Paragraphs>43</Paragraphs>
  <Slides>16</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Oswald Medium</vt:lpstr>
      <vt:lpstr>Nunito Light</vt:lpstr>
      <vt:lpstr>Oswald</vt:lpstr>
      <vt:lpstr>Arimo Medium</vt:lpstr>
      <vt:lpstr>Arimo</vt:lpstr>
      <vt:lpstr>Calibri</vt:lpstr>
      <vt:lpstr>Raleway</vt:lpstr>
      <vt:lpstr>Arial</vt:lpstr>
      <vt:lpstr>Bee Newsletter by Slidesgo</vt:lpstr>
      <vt:lpstr>Хищники пчёл</vt:lpstr>
      <vt:lpstr>Осы</vt:lpstr>
      <vt:lpstr>Осы</vt:lpstr>
      <vt:lpstr>Филант (Philanthus triangulum)</vt:lpstr>
      <vt:lpstr>Филант (Philanthus triangulum)</vt:lpstr>
      <vt:lpstr>Филант (Philanthus triangulum)</vt:lpstr>
      <vt:lpstr>Шершень обыкновенный (Vespa crabro)</vt:lpstr>
      <vt:lpstr>Шершень обыкновенный (Vespa crabro)</vt:lpstr>
      <vt:lpstr>Бабочка «мертвая голова» (Acherontia atropos)</vt:lpstr>
      <vt:lpstr>Муравьи</vt:lpstr>
      <vt:lpstr>Щурка золотистая (Merops apiaster)</vt:lpstr>
      <vt:lpstr>Щурка золотистая (Merops apiaster)</vt:lpstr>
      <vt:lpstr>Серый сорокопут (Lanius excubitor) </vt:lpstr>
      <vt:lpstr>Немотка (Mutilla europaea)</vt:lpstr>
      <vt:lpstr>Немотка (Mutilla europaea)</vt:lpstr>
      <vt:lpstr>Спасибо за просмотр!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Хищники пчёл</dc:title>
  <dc:creator>Tory Flatcher</dc:creator>
  <cp:lastModifiedBy>Вика Кривонос</cp:lastModifiedBy>
  <cp:revision>10</cp:revision>
  <dcterms:modified xsi:type="dcterms:W3CDTF">2024-05-18T22:52:43Z</dcterms:modified>
</cp:coreProperties>
</file>