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40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474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068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336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3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7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3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1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7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8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992" y="1392382"/>
            <a:ext cx="8825658" cy="1982226"/>
          </a:xfrm>
        </p:spPr>
        <p:txBody>
          <a:bodyPr/>
          <a:lstStyle/>
          <a:p>
            <a:pPr algn="ctr"/>
            <a:r>
              <a:rPr lang="ru-RU" sz="4000" dirty="0"/>
              <a:t>РЫБЫ КАК ПЕРЕНОСЧИКИ ВОЗБУДИТЕЛЕЙ БОЛЕЗНЕЙ ЧЕЛОВЕКА И ЖИВОТНЫХ.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26662"/>
            <a:ext cx="8825658" cy="861420"/>
          </a:xfrm>
        </p:spPr>
        <p:txBody>
          <a:bodyPr/>
          <a:lstStyle/>
          <a:p>
            <a:r>
              <a:rPr lang="ru-RU" dirty="0"/>
              <a:t>Ответила на вопросы: </a:t>
            </a:r>
            <a:r>
              <a:rPr lang="ru-RU" dirty="0" err="1"/>
              <a:t>экимян</a:t>
            </a:r>
            <a:r>
              <a:rPr lang="ru-RU" dirty="0"/>
              <a:t> </a:t>
            </a:r>
            <a:r>
              <a:rPr lang="ru-RU" dirty="0" err="1"/>
              <a:t>м.с</a:t>
            </a:r>
            <a:r>
              <a:rPr lang="ru-RU" dirty="0"/>
              <a:t>. 534</a:t>
            </a:r>
          </a:p>
        </p:txBody>
      </p:sp>
    </p:spTree>
    <p:extLst>
      <p:ext uri="{BB962C8B-B14F-4D97-AF65-F5344CB8AC3E}">
        <p14:creationId xmlns:p14="http://schemas.microsoft.com/office/powerpoint/2010/main" val="12116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1.Что собой представляют пищевые </a:t>
            </a:r>
            <a:r>
              <a:rPr lang="ru-RU" sz="3600" dirty="0" err="1"/>
              <a:t>токсикоинфекции</a:t>
            </a:r>
            <a:r>
              <a:rPr lang="ru-RU" sz="3600" dirty="0"/>
              <a:t> и интоксикации?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464914"/>
            <a:ext cx="11471563" cy="4195481"/>
          </a:xfrm>
        </p:spPr>
        <p:txBody>
          <a:bodyPr/>
          <a:lstStyle/>
          <a:p>
            <a:r>
              <a:rPr lang="ru-RU" dirty="0"/>
              <a:t>ПТИ возникают в тех случаях, когда живые микробы вследствие различных санитарных и технологических нарушений приготовления, хранения и реализации рыбы, попав в нее, обильно размножаются. В организм человека они поступают в очень большом количестве после употребления инфицированной рыбы.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41805"/>
            <a:ext cx="5036128" cy="264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62" y="173678"/>
            <a:ext cx="4950888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84" y="328027"/>
            <a:ext cx="10555289" cy="41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процессе развития заболевания в пищеварительном тракте человека происходят дальнейшее размножение возбудителя и его массовое отмирание, в результате чего вновь высвобождаются токсические вещества, которые, всасываясь из кишечника, вызывают развитие последующих клинических явлений.</a:t>
            </a:r>
          </a:p>
          <a:p>
            <a:r>
              <a:rPr lang="ru-RU" dirty="0"/>
              <a:t>Среди возбудителей ПТИ и интоксикации важное место занимают представители сем. </a:t>
            </a:r>
            <a:r>
              <a:rPr lang="ru-RU" dirty="0" err="1"/>
              <a:t>Enterobacteriaceae</a:t>
            </a:r>
            <a:r>
              <a:rPr lang="ru-RU" dirty="0"/>
              <a:t>, </a:t>
            </a:r>
            <a:r>
              <a:rPr lang="ru-RU" dirty="0" err="1"/>
              <a:t>Vibrionaceae</a:t>
            </a:r>
            <a:r>
              <a:rPr lang="ru-RU" dirty="0"/>
              <a:t> и рода </a:t>
            </a:r>
            <a:r>
              <a:rPr lang="ru-RU" dirty="0" err="1"/>
              <a:t>Clostridium</a:t>
            </a:r>
            <a:r>
              <a:rPr lang="ru-RU" dirty="0"/>
              <a:t>, которые длительное время могут переживать и сохраняться в почве и воде. При этом их метаболизм меняется, но они не утрачивают свою патогенность.</a:t>
            </a:r>
          </a:p>
          <a:p>
            <a:r>
              <a:rPr lang="ru-RU" dirty="0"/>
              <a:t>Пресноводные рыбы в естественных водоемах часто инфицированы сальмонеллами, которые могут </a:t>
            </a:r>
            <a:r>
              <a:rPr lang="ru-RU" dirty="0" err="1"/>
              <a:t>персистировать</a:t>
            </a:r>
            <a:r>
              <a:rPr lang="ru-RU" dirty="0"/>
              <a:t> в рыбе более 100 </a:t>
            </a:r>
            <a:r>
              <a:rPr lang="ru-RU" dirty="0" err="1"/>
              <a:t>сут</a:t>
            </a:r>
            <a:r>
              <a:rPr lang="ru-RU" dirty="0"/>
              <a:t>. Сальмонеллы локализуются в основном в жабрах, кишечнике и печени без признаков поражения.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10" y="4104409"/>
            <a:ext cx="3771900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39" y="473501"/>
            <a:ext cx="9630497" cy="1677418"/>
          </a:xfrm>
        </p:spPr>
        <p:txBody>
          <a:bodyPr/>
          <a:lstStyle/>
          <a:p>
            <a:r>
              <a:rPr lang="ru-RU" dirty="0"/>
              <a:t>К пищевым интоксикациям относятся отравления людей, возникающие при отсутствии в рыбе и рыбопродуктах клеток микроорганизмов, но содержащие их токсины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30" y="2260269"/>
            <a:ext cx="6186313" cy="26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0" y="255037"/>
            <a:ext cx="9404723" cy="1400530"/>
          </a:xfrm>
        </p:spPr>
        <p:txBody>
          <a:bodyPr/>
          <a:lstStyle/>
          <a:p>
            <a:r>
              <a:rPr lang="ru-RU" dirty="0"/>
              <a:t>2. Перечислить основные пищевые интоксикации.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773" y="1655567"/>
            <a:ext cx="11731335" cy="4195481"/>
          </a:xfrm>
        </p:spPr>
        <p:txBody>
          <a:bodyPr/>
          <a:lstStyle/>
          <a:p>
            <a:r>
              <a:rPr lang="ru-RU" dirty="0"/>
              <a:t>КЛОСТРИДИОЗЫ</a:t>
            </a:r>
          </a:p>
          <a:p>
            <a:pPr marL="0" indent="0">
              <a:buNone/>
            </a:pPr>
            <a:r>
              <a:rPr lang="ru-RU" dirty="0"/>
              <a:t>Многочисленными исследователями установлено, что возбудитель ботулизма — </a:t>
            </a:r>
            <a:r>
              <a:rPr lang="ru-RU" dirty="0" err="1"/>
              <a:t>Clostridium</a:t>
            </a:r>
            <a:r>
              <a:rPr lang="ru-RU" dirty="0"/>
              <a:t> </a:t>
            </a:r>
            <a:r>
              <a:rPr lang="ru-RU" dirty="0" err="1"/>
              <a:t>botulinum</a:t>
            </a:r>
            <a:r>
              <a:rPr lang="ru-RU" dirty="0"/>
              <a:t> — широко распространен в природе на всех континентах земного шара. Токсин в желудке быстро всасывается в кровь, разносится по всему организму, поражая клетки нервной ткани. Клиническая картина отравления развивается в среднем через 12—24 ч после употребления зараженной рыбы. Первым симптомом отравления является нарушение зрения, сопровождающееся расширением зрачков, косоглазием.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7" y="4113069"/>
            <a:ext cx="2619375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096" y="4113069"/>
            <a:ext cx="3102186" cy="24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33" y="4113070"/>
            <a:ext cx="321728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280556"/>
            <a:ext cx="10557162" cy="4395353"/>
          </a:xfrm>
        </p:spPr>
        <p:txBody>
          <a:bodyPr>
            <a:normAutofit fontScale="92500"/>
          </a:bodyPr>
          <a:lstStyle/>
          <a:p>
            <a:r>
              <a:rPr lang="ru-RU" dirty="0"/>
              <a:t>САЛЬМОНЕЛЛЕЗ</a:t>
            </a:r>
          </a:p>
          <a:p>
            <a:pPr marL="0" indent="0">
              <a:buNone/>
            </a:pPr>
            <a:r>
              <a:rPr lang="ru-RU" dirty="0"/>
              <a:t>Микрофлора кожи, жабр и кишечника рыб зависит от санитарного состояния воды, в которой они обитают. В зонах, где вода загрязняется стоками, обнаружено значительное обсеменение планктона микроорганизмами фекального происхождения. Известны случаи, когда рыба являлась источником заражения патогенными </a:t>
            </a:r>
            <a:r>
              <a:rPr lang="ru-RU" dirty="0" err="1"/>
              <a:t>энтеробактериями</a:t>
            </a:r>
            <a:r>
              <a:rPr lang="ru-RU" dirty="0"/>
              <a:t>. Инфицирование рыбы, в том числе и морской, происходит при нарушениях технологий ее хранения и переработки.</a:t>
            </a:r>
          </a:p>
          <a:p>
            <a:pPr marL="0" indent="0">
              <a:buNone/>
            </a:pPr>
            <a:r>
              <a:rPr lang="ru-RU" dirty="0"/>
              <a:t>В желудочно-кишечном тракте человека, питавшегося зараженной сальмонеллами рыбой или рыбой, содержащей эндотоксин, клинические симптомы отравления проявляются через 20—24 ч. Они проявляются в виде острого гастроэнтерита и сопровождаются рвотой, болями в животе, расстройством кишечника и др.</a:t>
            </a:r>
          </a:p>
          <a:p>
            <a:pPr marL="0" indent="0">
              <a:buNone/>
            </a:pP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6" y="4312227"/>
            <a:ext cx="2886075" cy="218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8" y="4312227"/>
            <a:ext cx="2608118" cy="2182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43" y="4312226"/>
            <a:ext cx="3419475" cy="21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3" y="390373"/>
            <a:ext cx="11334606" cy="59584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АЛЬГОВЫЕ ТОКСИНЫ</a:t>
            </a:r>
          </a:p>
          <a:p>
            <a:pPr marL="0" indent="0">
              <a:buNone/>
            </a:pPr>
            <a:r>
              <a:rPr lang="ru-RU" dirty="0"/>
              <a:t>За последние 70 лет в мире произошло более 10 вспышек своеобразно протекающего заболевания, названного </a:t>
            </a:r>
            <a:r>
              <a:rPr lang="ru-RU" dirty="0" err="1"/>
              <a:t>сартланской</a:t>
            </a:r>
            <a:r>
              <a:rPr lang="ru-RU" dirty="0"/>
              <a:t>, </a:t>
            </a:r>
            <a:r>
              <a:rPr lang="ru-RU" dirty="0" err="1"/>
              <a:t>гаффской</a:t>
            </a:r>
            <a:r>
              <a:rPr lang="ru-RU" dirty="0"/>
              <a:t>, или </a:t>
            </a:r>
            <a:r>
              <a:rPr lang="ru-RU" dirty="0" err="1"/>
              <a:t>юксовской</a:t>
            </a:r>
            <a:r>
              <a:rPr lang="ru-RU" dirty="0"/>
              <a:t>, болезнью, которой подвержены люди, собаки и кошки. </a:t>
            </a:r>
          </a:p>
          <a:p>
            <a:pPr marL="0" indent="0">
              <a:buNone/>
            </a:pPr>
            <a:r>
              <a:rPr lang="ru-RU" dirty="0"/>
              <a:t>Общими для всех вспышек являются клинические проявления болезни у людей, живущих близ водоемов, связь заболевания с употреблением в пищу рыбы из этих водоемов, ставшей почему-то токсичной, одновременное поражение людей и кошек.</a:t>
            </a:r>
          </a:p>
          <a:p>
            <a:pPr marL="0" indent="0">
              <a:buNone/>
            </a:pPr>
            <a:r>
              <a:rPr lang="ru-RU" dirty="0"/>
              <a:t>Болезнь протекает всегда приступообразно и в большинстве случаев отмечена у людей, связанных с повышенной физической нагрузкой, а иногда с переохлаждением. Приступы продолжаются 3—4 </a:t>
            </a:r>
            <a:r>
              <a:rPr lang="ru-RU" dirty="0" err="1"/>
              <a:t>сут</a:t>
            </a:r>
            <a:r>
              <a:rPr lang="ru-RU" dirty="0"/>
              <a:t> и повторяются через неопределенные сроки в среднем от 2 до 3 раз. Летальность заболевания — 1-2%.</a:t>
            </a:r>
          </a:p>
          <a:p>
            <a:pPr marL="0" indent="0">
              <a:buNone/>
            </a:pPr>
            <a:r>
              <a:rPr lang="ru-RU" dirty="0"/>
              <a:t>Характерны внезапно наступающие острые мышечные боли, в результате которых больные падают и остаются неподвижными на том месте, где их настигает первый приступ болезни. Наблюдается обильное потоотделение, дыхание затруднено, температура тела в большинстве случаев остается нормальной. Заболеванию всегда сопутствует распад мышечной ткани с высвобождением миоглобина и выведением его почками, в результате чего моча становится коричневого или бурого цвета.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78645"/>
            <a:ext cx="10068790" cy="140053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3. Назвать причину возникновения и основные признаки </a:t>
            </a:r>
            <a:r>
              <a:rPr lang="ru-RU" sz="3600" dirty="0" err="1"/>
              <a:t>юксовско-гаффской</a:t>
            </a:r>
            <a:r>
              <a:rPr lang="ru-RU" sz="3600" dirty="0"/>
              <a:t> болезни.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787236"/>
            <a:ext cx="12077700" cy="44611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Этиология. Исследование заболевания медиками, бактериологами, ихтиологами, гидрохимиками подтвердило, что интоксикация связана с потреблением в пищу рыбы, главным образом хищной и ее молоди. Однако в Харьковской области были зарегистрированы случаи этого заболевания при употреблении карпа и лосося.</a:t>
            </a:r>
          </a:p>
          <a:p>
            <a:pPr marL="0" indent="0">
              <a:buNone/>
            </a:pPr>
            <a:r>
              <a:rPr lang="ru-RU" dirty="0"/>
              <a:t>В настоящее время установлено, что </a:t>
            </a:r>
            <a:r>
              <a:rPr lang="ru-RU" dirty="0" err="1"/>
              <a:t>гаффская</a:t>
            </a:r>
            <a:r>
              <a:rPr lang="ru-RU" dirty="0"/>
              <a:t> болезнь является специфическим заболеванием, которому подвержены как люди, так и животные, употребляющие в пищу ядовитую рыбу систематически и в большом количестве. Внутренние органы рыб и жир обладают большей токсичностью, чем мясо.</a:t>
            </a:r>
          </a:p>
          <a:p>
            <a:pPr marL="0" indent="0">
              <a:buNone/>
            </a:pPr>
            <a:r>
              <a:rPr lang="ru-RU" dirty="0"/>
              <a:t>Началу вспышек предшествует интенсивное развитие фитопланктона, в основном </a:t>
            </a:r>
            <a:r>
              <a:rPr lang="ru-RU" dirty="0" err="1"/>
              <a:t>Microcystis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. На основании этого было высказано предположение о связи возникновения токсичности рыб с появлением в водоеме </a:t>
            </a:r>
            <a:r>
              <a:rPr lang="ru-RU" dirty="0" err="1"/>
              <a:t>синезеленых</a:t>
            </a:r>
            <a:r>
              <a:rPr lang="ru-RU" dirty="0"/>
              <a:t> водорослей. Однако эта теория во многом противоречива, так как в последние годы «цветение» наблюдается во многих водоемах и нередко сопровождается гибелью рыб, но последние не приобретают токсичности, характерной для </a:t>
            </a:r>
            <a:r>
              <a:rPr lang="ru-RU" dirty="0" err="1"/>
              <a:t>гаффской</a:t>
            </a:r>
            <a:r>
              <a:rPr lang="ru-RU" dirty="0"/>
              <a:t> болезни. По этой же причине является несостоятельной теория влияния сточных вод.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77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85" y="192945"/>
            <a:ext cx="10503334" cy="5792219"/>
          </a:xfrm>
        </p:spPr>
        <p:txBody>
          <a:bodyPr>
            <a:normAutofit/>
          </a:bodyPr>
          <a:lstStyle/>
          <a:p>
            <a:r>
              <a:rPr lang="ru-RU" dirty="0"/>
              <a:t>Патологоанатомическое вскрытие рыб показало наличие у них отчетливых визуальных изменений: в виде отека головного мозга, окраски оболочек и инъекции сосудов; в ряде случаев отмечались кровоизлияния и экссудат. Наблюдались изменения в почках, печени и кишечнике. В результате гистологических исследований обнаружены патологические изменения в паренхиматозных органах и центральной нервной системе (</a:t>
            </a:r>
            <a:r>
              <a:rPr lang="ru-RU" dirty="0" err="1"/>
              <a:t>перицеалголярные</a:t>
            </a:r>
            <a:r>
              <a:rPr lang="ru-RU" dirty="0"/>
              <a:t> и </a:t>
            </a:r>
            <a:r>
              <a:rPr lang="ru-RU" dirty="0" err="1"/>
              <a:t>периваскулярные</a:t>
            </a:r>
            <a:r>
              <a:rPr lang="ru-RU" dirty="0"/>
              <a:t> отеки мозга и его оболочек, многочисленные точечные кровоизлияния и дегенеративные изменения в цитоплазме нервных клеток). Патологические изменения были выявлены в сердечной мышце и жаберной ткани.</a:t>
            </a:r>
          </a:p>
          <a:p>
            <a:r>
              <a:rPr lang="ru-RU" dirty="0"/>
              <a:t>Профилактика болезни для человека и животных состоит в том, что при подозрении на </a:t>
            </a:r>
            <a:r>
              <a:rPr lang="ru-RU" dirty="0" err="1"/>
              <a:t>гаффскую</a:t>
            </a:r>
            <a:r>
              <a:rPr lang="ru-RU" dirty="0"/>
              <a:t> болезнь проводят биологическую пробу на животных (лучше кошках) и до выяснения результата запрещают любительский лов рыбы, а также реализацию промысловых уловов. При возникновении болезни извещают санитарную и ветеринарную службы, администрацию, проводят санитарно-просветительскую работу среди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799118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885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РЫБЫ КАК ПЕРЕНОСЧИКИ ВОЗБУДИТЕЛЕЙ БОЛЕЗНЕЙ ЧЕЛОВЕКА И ЖИВОТНЫХ.</vt:lpstr>
      <vt:lpstr>1.Что собой представляют пищевые токсикоинфекции и интоксикации?</vt:lpstr>
      <vt:lpstr>Презентация PowerPoint</vt:lpstr>
      <vt:lpstr>Презентация PowerPoint</vt:lpstr>
      <vt:lpstr>2. Перечислить основные пищевые интоксикации. </vt:lpstr>
      <vt:lpstr>Презентация PowerPoint</vt:lpstr>
      <vt:lpstr>Презентация PowerPoint</vt:lpstr>
      <vt:lpstr>3. Назвать причину возникновения и основные признаки юксовско-гаффской болезни.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 КАК ПЕРЕНОСЧИКИ ВОЗБУДИТЕЛЕЙ БОЛЕЗНЕЙ ЧЕЛОВЕКА И ЖИВОТНЫХ.</dc:title>
  <dc:creator>Home</dc:creator>
  <cp:lastModifiedBy>Екатерина Шишова</cp:lastModifiedBy>
  <cp:revision>6</cp:revision>
  <dcterms:created xsi:type="dcterms:W3CDTF">2022-07-03T16:50:18Z</dcterms:created>
  <dcterms:modified xsi:type="dcterms:W3CDTF">2022-07-15T07:20:41Z</dcterms:modified>
</cp:coreProperties>
</file>