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FDE4F-67D3-411A-A584-979961B5D6AF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BE665-CDDA-47FC-BF65-504B0A7705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FDE4F-67D3-411A-A584-979961B5D6AF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BE665-CDDA-47FC-BF65-504B0A7705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FDE4F-67D3-411A-A584-979961B5D6AF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BE665-CDDA-47FC-BF65-504B0A7705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FDE4F-67D3-411A-A584-979961B5D6AF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BE665-CDDA-47FC-BF65-504B0A7705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FDE4F-67D3-411A-A584-979961B5D6AF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BE665-CDDA-47FC-BF65-504B0A7705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FDE4F-67D3-411A-A584-979961B5D6AF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BE665-CDDA-47FC-BF65-504B0A7705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FDE4F-67D3-411A-A584-979961B5D6AF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BE665-CDDA-47FC-BF65-504B0A7705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FDE4F-67D3-411A-A584-979961B5D6AF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BE665-CDDA-47FC-BF65-504B0A7705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FDE4F-67D3-411A-A584-979961B5D6AF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BE665-CDDA-47FC-BF65-504B0A7705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FDE4F-67D3-411A-A584-979961B5D6AF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BE665-CDDA-47FC-BF65-504B0A7705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FDE4F-67D3-411A-A584-979961B5D6AF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BE665-CDDA-47FC-BF65-504B0A7705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FDE4F-67D3-411A-A584-979961B5D6AF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BE665-CDDA-47FC-BF65-504B0A77055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612576" y="188641"/>
            <a:ext cx="5184576" cy="1224136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Ботулизм собак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3429000"/>
            <a:ext cx="8640960" cy="3096344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Ботулизм собак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– довольно распространенное инфекционное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высококонтагиозное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смертельно опасное заболевание собак, других домашних животных. По сути, ботулизм – остропротекающее пищевое отравление, спровоцированное токсинами спорообразующей анаэробной палочки 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Сlostridium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botulini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Бактериальная инфекция проявляется поражение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перефрической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центральной нервной системы, парезами, параличом конечностей, сильными мышечными спазмами, судорогами, лихорадкой, функциональными расстройствами ЖКТ</a:t>
            </a:r>
          </a:p>
        </p:txBody>
      </p:sp>
      <p:pic>
        <p:nvPicPr>
          <p:cNvPr id="11266" name="Picture 2" descr="https://avatars.mds.yandex.net/i?id=73cd8b41bb8265589282437bdf25c80f-4010643-images-thumbs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260648"/>
            <a:ext cx="4572000" cy="3000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Этиология 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85000" lnSpcReduction="20000"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Как уже было отмечено, ботулизм у собак вызывает анаэробная палочка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Сlostridium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botulini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Стоит отметить, что токсин возбудителя является самым сильнодействующим ядом. Различают шесть типов возбудителя ботулизма: А, В, С, О, Е,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при этом наиболее токсичными являются типы А, В, С. Его образование происходит в анаэробных условиях (без доступа кислорода) в мясных, растительных кормах при температуре 24-29 градусов, в нейтральных, кислых средах. Поэтому ботулизм чаще всего в ветеринарной практике диагностируют у собак в теплый период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года.</a:t>
            </a:r>
            <a:r>
              <a:rPr lang="ru-RU" sz="2400" dirty="0"/>
              <a:t> Заражение собак ботулизмом происходит алиментарным путем, при поедании зараженных кормов, через некачественную питьевую воду. После проникновения анаэробной палочки с кормом, происходит всасывание токсина через слизистые оболочки ЖКТ. В больших концентрациях </a:t>
            </a:r>
            <a:r>
              <a:rPr lang="ru-RU" sz="2400" dirty="0" err="1"/>
              <a:t>нейротоксин</a:t>
            </a:r>
            <a:r>
              <a:rPr lang="ru-RU" sz="2400" dirty="0"/>
              <a:t> скапливается в тканях печени, легких, сердца, в желчи, мозге, моче.</a:t>
            </a:r>
          </a:p>
          <a:p>
            <a:r>
              <a:rPr lang="ru-RU" sz="2400" dirty="0"/>
              <a:t>Под действием токсина на клеточные структуры головного мозга, развивается паралич мышц, глотки, языка. Ботулинический токсин приводит к развитию асфиксии, параличу дыхательных мышц, что приводит к неизбежной гибели животных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Симптомы ботулизма у собак: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Беспокойство, снижение </a:t>
            </a:r>
            <a:r>
              <a:rPr lang="ru-RU" dirty="0" err="1"/>
              <a:t>рефлектроной</a:t>
            </a:r>
            <a:r>
              <a:rPr lang="ru-RU" dirty="0"/>
              <a:t> чувствительности;</a:t>
            </a:r>
          </a:p>
          <a:p>
            <a:r>
              <a:rPr lang="ru-RU" dirty="0"/>
              <a:t>Повышение температуры до 41 градуса;</a:t>
            </a:r>
          </a:p>
          <a:p>
            <a:r>
              <a:rPr lang="ru-RU" dirty="0"/>
              <a:t>Нарушение координаций движений, шаткая походка;</a:t>
            </a:r>
          </a:p>
          <a:p>
            <a:r>
              <a:rPr lang="ru-RU" dirty="0"/>
              <a:t>Снижение реакции на внешние раздражители;</a:t>
            </a:r>
          </a:p>
          <a:p>
            <a:r>
              <a:rPr lang="ru-RU" dirty="0"/>
              <a:t>Гиперемия, желтушность слизистых. подкожной клетчатки;</a:t>
            </a:r>
          </a:p>
          <a:p>
            <a:r>
              <a:rPr lang="ru-RU" dirty="0"/>
              <a:t>Сильные боли в животе;</a:t>
            </a:r>
          </a:p>
          <a:p>
            <a:r>
              <a:rPr lang="ru-RU" dirty="0"/>
              <a:t>Изнуряющая рвота, тошнота;</a:t>
            </a:r>
          </a:p>
          <a:p>
            <a:r>
              <a:rPr lang="ru-RU" dirty="0"/>
              <a:t>Учащенное поверхностное дыхание, нарушение сердечного ритма;</a:t>
            </a:r>
          </a:p>
          <a:p>
            <a:r>
              <a:rPr lang="ru-RU" dirty="0"/>
              <a:t>Нарушения в работе ЦНС;</a:t>
            </a:r>
          </a:p>
          <a:p>
            <a:r>
              <a:rPr lang="ru-RU" dirty="0"/>
              <a:t>Снижение кишечной перистальтики;</a:t>
            </a:r>
          </a:p>
          <a:p>
            <a:r>
              <a:rPr lang="ru-RU" dirty="0"/>
              <a:t>Отказ от корма, сильная жажда;</a:t>
            </a:r>
          </a:p>
          <a:p>
            <a:r>
              <a:rPr lang="ru-RU" dirty="0"/>
              <a:t>Обильная саливация (слюноотделение).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Диагностика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Диагноз на ботулизм у собак, других животных ставят на основании результатов </a:t>
            </a:r>
            <a:r>
              <a:rPr lang="ru-RU" dirty="0" err="1"/>
              <a:t>биопроб</a:t>
            </a:r>
            <a:r>
              <a:rPr lang="ru-RU" dirty="0"/>
              <a:t>, биологических определений токсинов. В ветеринарные лаборатории при подозрении на заражение собак </a:t>
            </a:r>
            <a:r>
              <a:rPr lang="ru-RU" dirty="0" err="1"/>
              <a:t>ботулиновым</a:t>
            </a:r>
            <a:r>
              <a:rPr lang="ru-RU" dirty="0"/>
              <a:t> токсином, отправляют пробы кормов, содержимое желудка, проводят исследование рвотных, каловых масс.</a:t>
            </a:r>
          </a:p>
          <a:p>
            <a:r>
              <a:rPr lang="ru-RU" dirty="0"/>
              <a:t>Проводят рентгенографию, УЗИ грудной полости. брюшину. В обязательном порядке должна быть проведена дифференциальная диагностика. Чем раньше будет проведена комплексная диагностика, тем быстрее можно приступить к лечению опасного заболевания.</a:t>
            </a:r>
          </a:p>
          <a:p>
            <a:r>
              <a:rPr lang="ru-RU" dirty="0"/>
              <a:t>Помимо этого проводят дифференциальную диагностику. Необходимо исключить Болезнь </a:t>
            </a:r>
            <a:r>
              <a:rPr lang="ru-RU" dirty="0" err="1"/>
              <a:t>Ауески</a:t>
            </a:r>
            <a:r>
              <a:rPr lang="ru-RU" dirty="0"/>
              <a:t>, бешенство, </a:t>
            </a:r>
            <a:r>
              <a:rPr lang="ru-RU" dirty="0" err="1"/>
              <a:t>стахиботриотоксикоз</a:t>
            </a:r>
            <a:r>
              <a:rPr lang="ru-RU" dirty="0"/>
              <a:t>, </a:t>
            </a:r>
            <a:r>
              <a:rPr lang="ru-RU" dirty="0" err="1"/>
              <a:t>листериоз</a:t>
            </a:r>
            <a:r>
              <a:rPr lang="ru-RU" dirty="0"/>
              <a:t>, сальмонеллез, послеродовой парез, </a:t>
            </a:r>
            <a:r>
              <a:rPr lang="ru-RU" dirty="0" err="1"/>
              <a:t>псевдочуму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Лечение ботулизма у собак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661248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Лечебные методики назначает лечащий ветеринарный врач, имея на руках данные, результаты диагностических исследований, подтверждающих кормовое отравление, вызванное </a:t>
            </a:r>
            <a:r>
              <a:rPr lang="ru-RU" dirty="0" err="1"/>
              <a:t>ботулиновым</a:t>
            </a:r>
            <a:r>
              <a:rPr lang="ru-RU" dirty="0"/>
              <a:t> токсином. Лечение ботулизма собак направлено на устранение, снятие симптомов интоксикации, нейтрализацию </a:t>
            </a:r>
            <a:r>
              <a:rPr lang="ru-RU" dirty="0" err="1"/>
              <a:t>нейротоксина</a:t>
            </a:r>
            <a:r>
              <a:rPr lang="ru-RU" dirty="0"/>
              <a:t>.</a:t>
            </a:r>
          </a:p>
          <a:p>
            <a:r>
              <a:rPr lang="ru-RU" dirty="0"/>
              <a:t>Для нейтрализации ядов </a:t>
            </a:r>
            <a:r>
              <a:rPr lang="ru-RU" dirty="0" err="1"/>
              <a:t>ботулинового</a:t>
            </a:r>
            <a:r>
              <a:rPr lang="ru-RU" dirty="0"/>
              <a:t> токсина собакам вводят антитоксин типа «С». Отличные результаты дает применение американского гомеопатического препарата </a:t>
            </a:r>
            <a:r>
              <a:rPr lang="ru-RU" dirty="0" err="1"/>
              <a:t>Botulinum</a:t>
            </a:r>
            <a:r>
              <a:rPr lang="ru-RU" dirty="0"/>
              <a:t>, которые ускоряет выведение токсина из организма, облегчает течение болезни.</a:t>
            </a:r>
          </a:p>
          <a:p>
            <a:r>
              <a:rPr lang="ru-RU" dirty="0"/>
              <a:t>Заметив первые симптомы кормового отравления, не занимайтесь самолечением. Незамедлительно доставьте домашнего любимца в </a:t>
            </a:r>
            <a:r>
              <a:rPr lang="ru-RU" dirty="0" err="1"/>
              <a:t>ветклинику</a:t>
            </a:r>
            <a:r>
              <a:rPr lang="ru-RU" dirty="0"/>
              <a:t> для проведения диагностики и осмотра. Каждый день промедления может стоить жизни вашей собаки!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Профилактика ботулизма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877272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Профилактика заражения собак ботулизмом заключается в соблюдении правил кормления. Категорически нельзя давать домашним любимца несвежие, некачественные, заплесневевшие корма. Не экономьте на здоровье собаки, давая питомцу испорченную, пролежавшую более двух-трех суток пищу.</a:t>
            </a:r>
          </a:p>
          <a:p>
            <a:r>
              <a:rPr lang="ru-RU" dirty="0"/>
              <a:t>Владельцы должны следить за чистотой мисочек домашних любимцев, ежедневно менять питьевую воду, не допуская загрязнения кормов землей. На прогулках нужно внимательно следить за перемещением собаки, и с ранних лет в процессе дрессировки отучать домашнего питомца подбирать пищу и «лакомства» с поверхности земли.</a:t>
            </a:r>
          </a:p>
          <a:p>
            <a:r>
              <a:rPr lang="ru-RU" dirty="0"/>
              <a:t>Не стоит купать собак в теплое время года в грязных водоемах, поскольку </a:t>
            </a:r>
            <a:r>
              <a:rPr lang="ru-RU" dirty="0" err="1"/>
              <a:t>нейротоксин</a:t>
            </a:r>
            <a:r>
              <a:rPr lang="ru-RU" dirty="0"/>
              <a:t> может содержаться в загрязненной, стоячей воде.</a:t>
            </a:r>
          </a:p>
          <a:p>
            <a:r>
              <a:rPr lang="ru-RU" dirty="0"/>
              <a:t>В целях профилактики ботулизма, можно провести иммунизацию специфическим анатоксином. После его применения иммунитет наступает примерно через две-три недели и сохраняется на протяжении одного года.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611</Words>
  <Application>Microsoft Office PowerPoint</Application>
  <PresentationFormat>Экран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Ботулизм собак </vt:lpstr>
      <vt:lpstr>Этиология  </vt:lpstr>
      <vt:lpstr>Симптомы ботулизма у собак:</vt:lpstr>
      <vt:lpstr>Диагностика </vt:lpstr>
      <vt:lpstr>Лечение ботулизма у собак</vt:lpstr>
      <vt:lpstr>Профилактика ботулизма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Ботулизм собак</dc:title>
  <dc:creator>pc</dc:creator>
  <cp:lastModifiedBy>pc</cp:lastModifiedBy>
  <cp:revision>2</cp:revision>
  <dcterms:created xsi:type="dcterms:W3CDTF">2024-05-28T20:33:17Z</dcterms:created>
  <dcterms:modified xsi:type="dcterms:W3CDTF">2024-05-28T20:45:01Z</dcterms:modified>
</cp:coreProperties>
</file>