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2147E-486A-5D5B-8DC2-B337CC1EDA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Колибактериоз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9724DC-18EE-B929-3A69-0F0F81BDD9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268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B72CAC-7220-B850-5972-F790EF076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F8142D-B578-69F3-BC09-8D55E5FB1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Колибактериоз</a:t>
            </a:r>
            <a:r>
              <a:rPr lang="ru-RU" dirty="0"/>
              <a:t> или </a:t>
            </a:r>
            <a:r>
              <a:rPr lang="ru-RU" dirty="0" err="1"/>
              <a:t>эшерихиоз</a:t>
            </a:r>
            <a:r>
              <a:rPr lang="ru-RU" dirty="0"/>
              <a:t> — острая инфекционная болезнь молодняка всех видов сельскохозяйственных животных, вызываемая патогенной кишечной палочкой (</a:t>
            </a:r>
            <a:r>
              <a:rPr lang="ru-RU" dirty="0" err="1"/>
              <a:t>Escherichia</a:t>
            </a:r>
            <a:r>
              <a:rPr lang="ru-RU" dirty="0"/>
              <a:t> </a:t>
            </a:r>
            <a:r>
              <a:rPr lang="ru-RU" dirty="0" err="1"/>
              <a:t>coli</a:t>
            </a:r>
            <a:r>
              <a:rPr lang="ru-RU" dirty="0"/>
              <a:t>) и проявляющаяся главным образом диареей. Наносит значительный ущерб животноводству. Возникает при нарушении зоотехнических и ветеринарных правил содержания, кормления и ухода за животными.</a:t>
            </a:r>
          </a:p>
        </p:txBody>
      </p:sp>
    </p:spTree>
    <p:extLst>
      <p:ext uri="{BB962C8B-B14F-4D97-AF65-F5344CB8AC3E}">
        <p14:creationId xmlns:p14="http://schemas.microsoft.com/office/powerpoint/2010/main" val="4052551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F64F5C-0001-FC76-E85A-C4E337BEF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91DBDC-90C2-3E5E-6C63-BC8C73FFE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Возникает при нарушении зоотехнических и ветеринарных правил содержания, кормления и ухода за животными. Источники возбудителя инфекции — больные, переболевшие животные, матери — носители патогенных кишечных палочек, инфицированные окружающие предметы. </a:t>
            </a:r>
          </a:p>
        </p:txBody>
      </p:sp>
    </p:spTree>
    <p:extLst>
      <p:ext uri="{BB962C8B-B14F-4D97-AF65-F5344CB8AC3E}">
        <p14:creationId xmlns:p14="http://schemas.microsoft.com/office/powerpoint/2010/main" val="3058242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3BE519-186C-DF71-EB64-318DBC922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0F3342-8DC9-16CF-7CB3-6663B967F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Телята заражаются в первые 3–7 суток после рождения через инфицированные окружающие предметы, молозиво, молочную посуду, воздух, руки и спецодежду обслуживающего персонала, а также при контакте с крысами и домашними мышами из-за пониженной естественной резистентности организма новорожденных, нарушения зоотехнических и ветеринарно-санитарных правил содержания, кормления и ухода за матерями, новорожденными животными и молодняком в период его отъема от матерей[2].
Основной путь заражения – алиментарный, реже аэрогенный, возможен внутриутробный[2].</a:t>
            </a:r>
          </a:p>
        </p:txBody>
      </p:sp>
    </p:spTree>
    <p:extLst>
      <p:ext uri="{BB962C8B-B14F-4D97-AF65-F5344CB8AC3E}">
        <p14:creationId xmlns:p14="http://schemas.microsoft.com/office/powerpoint/2010/main" val="1569031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797C82-42DA-F095-F734-5DC178EA2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054EF0-44E9-01E3-6755-BDACEF62F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Слизистая кишечника здорового новорождённого препятствует проникновению вульгарной кишечной палочки, но если её защитная система нарушена, то бактерии начинают усиленно размножаться и внедряться в слизистую кишечника. Продукты жизнедеятельности кишечной палочки(эндотоксины) вызывают воспаление. </a:t>
            </a:r>
          </a:p>
        </p:txBody>
      </p:sp>
    </p:spTree>
    <p:extLst>
      <p:ext uri="{BB962C8B-B14F-4D97-AF65-F5344CB8AC3E}">
        <p14:creationId xmlns:p14="http://schemas.microsoft.com/office/powerpoint/2010/main" val="3616705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52EE2C-ED27-0877-9CF2-E85E23D51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37FA52-86A6-B73B-005A-64DE13C14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Начавшийся понос вызывает резкое обезвоживание тканей организма. Размножение в крови бактерий и наводнение организма токсическими продуктами их жизнедеятельности и тканевого распада угнетают деятельность центральной нервной системы, что даёт к концу заболевания картину тяжёлого коматозного состояния.[3]</a:t>
            </a:r>
          </a:p>
        </p:txBody>
      </p:sp>
    </p:spTree>
    <p:extLst>
      <p:ext uri="{BB962C8B-B14F-4D97-AF65-F5344CB8AC3E}">
        <p14:creationId xmlns:p14="http://schemas.microsoft.com/office/powerpoint/2010/main" val="2423661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783939-D125-0CC3-539D-EA4BC4FAA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C540F3-7EFC-00FB-5121-F87628636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Иммунная сыворотка, коли-фаг, гамма-глобулин, антибиотики и др.</a:t>
            </a:r>
          </a:p>
        </p:txBody>
      </p:sp>
    </p:spTree>
    <p:extLst>
      <p:ext uri="{BB962C8B-B14F-4D97-AF65-F5344CB8AC3E}">
        <p14:creationId xmlns:p14="http://schemas.microsoft.com/office/powerpoint/2010/main" val="3147174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A12E20-BDAB-58A4-F57B-877BEF71A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Профилактика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83641F-3A1A-C54C-B47B-73D390A23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Соблюдение правил содержания и кормления матерей в период сухостоя, гигиены родов, выпаивания молозива; секционное содержание новорождённых с поддержанием строгого изоляционно-дезинфекционного режима, вакцинация беременных животных[1].</a:t>
            </a:r>
          </a:p>
        </p:txBody>
      </p:sp>
    </p:spTree>
    <p:extLst>
      <p:ext uri="{BB962C8B-B14F-4D97-AF65-F5344CB8AC3E}">
        <p14:creationId xmlns:p14="http://schemas.microsoft.com/office/powerpoint/2010/main" val="3497174546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8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Галерея</vt:lpstr>
      <vt:lpstr>Колибактериоз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Лечение</vt:lpstr>
      <vt:lpstr>Профилактика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Колибактериоз</dc:title>
  <dc:creator>artem89203894@gmail.com</dc:creator>
  <cp:lastModifiedBy>artem89203894@gmail.com</cp:lastModifiedBy>
  <cp:revision>3</cp:revision>
  <dcterms:created xsi:type="dcterms:W3CDTF">2024-05-24T17:12:49Z</dcterms:created>
  <dcterms:modified xsi:type="dcterms:W3CDTF">2024-05-29T17:36:44Z</dcterms:modified>
</cp:coreProperties>
</file>