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 НА ТЕМУ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Колибактериоз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собак»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7616" y="4077072"/>
            <a:ext cx="3056384" cy="1919064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Веселова Вероника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529 группы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b="1" dirty="0" err="1" smtClean="0"/>
              <a:t>Колибактериоз</a:t>
            </a:r>
            <a:r>
              <a:rPr lang="ru-RU" sz="2000" dirty="0" smtClean="0"/>
              <a:t> — кишечное заболевание, вызываемое бактерией </a:t>
            </a:r>
            <a:r>
              <a:rPr lang="ru-RU" sz="2000" dirty="0" err="1" smtClean="0"/>
              <a:t>Esherihia</a:t>
            </a:r>
            <a:r>
              <a:rPr lang="ru-RU" sz="2000" dirty="0" smtClean="0"/>
              <a:t> </a:t>
            </a:r>
            <a:r>
              <a:rPr lang="ru-RU" sz="2000" dirty="0" err="1" smtClean="0"/>
              <a:t>coli</a:t>
            </a:r>
            <a:r>
              <a:rPr lang="ru-RU" sz="2000" dirty="0" smtClean="0"/>
              <a:t>. Заболевание проявляется </a:t>
            </a:r>
            <a:r>
              <a:rPr lang="ru-RU" sz="2000" dirty="0" err="1" smtClean="0"/>
              <a:t>профузным</a:t>
            </a:r>
            <a:r>
              <a:rPr lang="ru-RU" sz="2000" dirty="0" smtClean="0"/>
              <a:t> поносом, сопровождается тяжёлой интоксикацией и обезвоживанием организма.</a:t>
            </a:r>
            <a:endParaRPr lang="ru-RU" sz="2000" dirty="0"/>
          </a:p>
        </p:txBody>
      </p:sp>
      <p:pic>
        <p:nvPicPr>
          <p:cNvPr id="4098" name="Picture 2" descr="Колибактериоз у собак и кошек: симптомы, лечение и профилактика | Ваши  Питом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268760"/>
            <a:ext cx="7452320" cy="5589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 err="1" smtClean="0"/>
              <a:t>Эпизоотология</a:t>
            </a:r>
            <a:r>
              <a:rPr lang="ru-RU" dirty="0" err="1" smtClean="0"/>
              <a:t>.Эшерихии</a:t>
            </a:r>
            <a:r>
              <a:rPr lang="ru-RU" dirty="0" smtClean="0"/>
              <a:t> </a:t>
            </a:r>
            <a:r>
              <a:rPr lang="ru-RU" dirty="0" smtClean="0"/>
              <a:t>могут вызывать заболевание у щенков в возрасте 1 — 5 дня, реже — 6 — </a:t>
            </a:r>
            <a:r>
              <a:rPr lang="ru-RU" dirty="0" smtClean="0"/>
              <a:t>10.Источник </a:t>
            </a:r>
            <a:r>
              <a:rPr lang="ru-RU" dirty="0" smtClean="0"/>
              <a:t>инфекции — больные и переболевшие животные. Кроме того, источником служат </a:t>
            </a:r>
            <a:r>
              <a:rPr lang="ru-RU" dirty="0" err="1" smtClean="0"/>
              <a:t>матери-носители.Выделение</a:t>
            </a:r>
            <a:r>
              <a:rPr lang="ru-RU" dirty="0" smtClean="0"/>
              <a:t> </a:t>
            </a:r>
            <a:r>
              <a:rPr lang="ru-RU" dirty="0" smtClean="0"/>
              <a:t>возбудителей во внешнюю среду происходит в основном с калом, иногда с мочой больных </a:t>
            </a:r>
            <a:r>
              <a:rPr lang="ru-RU" dirty="0" err="1" smtClean="0"/>
              <a:t>животных.Заражение</a:t>
            </a:r>
            <a:r>
              <a:rPr lang="ru-RU" dirty="0" smtClean="0"/>
              <a:t> </a:t>
            </a:r>
            <a:r>
              <a:rPr lang="ru-RU" dirty="0" smtClean="0"/>
              <a:t>щенят происходит в период родов. Способствует этому употребление молозива, молока, содержащих возбудителей, несоблюдение правил </a:t>
            </a:r>
            <a:r>
              <a:rPr lang="ru-RU" dirty="0" err="1" smtClean="0"/>
              <a:t>гигиены.Путь</a:t>
            </a:r>
            <a:r>
              <a:rPr lang="ru-RU" dirty="0" smtClean="0"/>
              <a:t> </a:t>
            </a:r>
            <a:r>
              <a:rPr lang="ru-RU" dirty="0" smtClean="0"/>
              <a:t>заражения чаще алиментарный, реже — </a:t>
            </a:r>
            <a:r>
              <a:rPr lang="ru-RU" dirty="0" err="1" smtClean="0"/>
              <a:t>аэрогенный.Предрасполагает</a:t>
            </a:r>
            <a:r>
              <a:rPr lang="ru-RU" dirty="0" smtClean="0"/>
              <a:t> </a:t>
            </a:r>
            <a:r>
              <a:rPr lang="ru-RU" dirty="0" smtClean="0"/>
              <a:t>к развитию болезни скученное содержание, например, в питомнике, а также нарушения кормления.</a:t>
            </a:r>
          </a:p>
          <a:p>
            <a:pPr fontAlgn="base"/>
            <a:r>
              <a:rPr lang="ru-RU" b="1" dirty="0" err="1" smtClean="0"/>
              <a:t>Патогенез</a:t>
            </a:r>
            <a:r>
              <a:rPr lang="ru-RU" dirty="0" err="1" smtClean="0"/>
              <a:t>.У</a:t>
            </a:r>
            <a:r>
              <a:rPr lang="ru-RU" dirty="0" smtClean="0"/>
              <a:t> щенков изучен недостаточно. Скорее, это септический </a:t>
            </a:r>
            <a:r>
              <a:rPr lang="ru-RU" dirty="0" err="1" smtClean="0"/>
              <a:t>процесс.У</a:t>
            </a:r>
            <a:r>
              <a:rPr lang="ru-RU" dirty="0" smtClean="0"/>
              <a:t> щенков заболевание также может протекать по типу </a:t>
            </a:r>
            <a:r>
              <a:rPr lang="ru-RU" dirty="0" err="1" smtClean="0"/>
              <a:t>токсикоинфекции</a:t>
            </a:r>
            <a:r>
              <a:rPr lang="ru-RU" dirty="0" smtClean="0"/>
              <a:t>. Бактерии и токсические продукты проникают в кровь.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b="1" dirty="0" smtClean="0"/>
              <a:t>Симптомы</a:t>
            </a:r>
            <a:endParaRPr lang="ru-RU" dirty="0" smtClean="0"/>
          </a:p>
          <a:p>
            <a:pPr fontAlgn="base"/>
            <a:r>
              <a:rPr lang="ru-RU" dirty="0" smtClean="0"/>
              <a:t>Инкубационный период от нескольких часов до суток.</a:t>
            </a:r>
          </a:p>
          <a:p>
            <a:pPr fontAlgn="base"/>
            <a:r>
              <a:rPr lang="ru-RU" dirty="0" smtClean="0"/>
              <a:t>Формы протекания болезни:</a:t>
            </a:r>
          </a:p>
          <a:p>
            <a:pPr fontAlgn="base"/>
            <a:r>
              <a:rPr lang="ru-RU" dirty="0" smtClean="0"/>
              <a:t>— </a:t>
            </a:r>
            <a:r>
              <a:rPr lang="ru-RU" dirty="0" err="1" smtClean="0"/>
              <a:t>энтеритная</a:t>
            </a:r>
            <a:endParaRPr lang="ru-RU" dirty="0" smtClean="0"/>
          </a:p>
          <a:p>
            <a:pPr fontAlgn="base"/>
            <a:r>
              <a:rPr lang="ru-RU" dirty="0" smtClean="0"/>
              <a:t>Сопровождается потерей аппетита, повышением температуры тела до 40-41 градуса. У животных развивается диарея, часто со слизью и кровью.</a:t>
            </a:r>
          </a:p>
          <a:p>
            <a:pPr fontAlgn="base"/>
            <a:r>
              <a:rPr lang="ru-RU" dirty="0" smtClean="0"/>
              <a:t>Летальность щенков в первые 7 дней жизни колеблется от 2 до 98 %;</a:t>
            </a:r>
          </a:p>
          <a:p>
            <a:pPr fontAlgn="base"/>
            <a:r>
              <a:rPr lang="ru-RU" dirty="0" smtClean="0"/>
              <a:t>— септическая</a:t>
            </a:r>
          </a:p>
          <a:p>
            <a:pPr fontAlgn="base"/>
            <a:r>
              <a:rPr lang="ru-RU" dirty="0" smtClean="0"/>
              <a:t>Сопровождается возбуждением, судорогами, парезами, параличами, то есть признаками </a:t>
            </a:r>
            <a:r>
              <a:rPr lang="ru-RU" dirty="0" err="1" smtClean="0"/>
              <a:t>менингоэнцефалита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Патологоанатомические изменения</a:t>
            </a:r>
          </a:p>
          <a:p>
            <a:pPr fontAlgn="base"/>
            <a:r>
              <a:rPr lang="ru-RU" dirty="0" smtClean="0"/>
              <a:t>Слизистая оболочка желудочно-кишечного тракта набухшая, покрыта слизью, </a:t>
            </a:r>
            <a:r>
              <a:rPr lang="ru-RU" dirty="0" err="1" smtClean="0"/>
              <a:t>гиперемирована</a:t>
            </a:r>
            <a:r>
              <a:rPr lang="ru-RU" dirty="0" smtClean="0"/>
              <a:t>. Кишечник содержит жёлто-белые, серые массы с кровью и желчью.</a:t>
            </a:r>
          </a:p>
          <a:p>
            <a:pPr fontAlgn="base"/>
            <a:r>
              <a:rPr lang="ru-RU" dirty="0" smtClean="0"/>
              <a:t>Селезёнка обычно увеличена, тёмно-красная. Печень, почки также увеличены, полнокровны.</a:t>
            </a:r>
          </a:p>
          <a:p>
            <a:pPr fontAlgn="base"/>
            <a:r>
              <a:rPr lang="ru-RU" dirty="0" smtClean="0"/>
              <a:t>Сосуды головного мозга наполнены кровью, ткань мозга отёчна.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b="1" dirty="0" err="1" smtClean="0"/>
              <a:t>Диагностика</a:t>
            </a:r>
            <a:r>
              <a:rPr lang="ru-RU" dirty="0" err="1" smtClean="0"/>
              <a:t>.Проводится</a:t>
            </a:r>
            <a:r>
              <a:rPr lang="ru-RU" dirty="0" smtClean="0"/>
              <a:t> </a:t>
            </a:r>
            <a:r>
              <a:rPr lang="ru-RU" dirty="0" smtClean="0"/>
              <a:t>на основании эпизоотических, клинических и патологоанатомических данных, а также результатов бактериологических </a:t>
            </a:r>
            <a:r>
              <a:rPr lang="ru-RU" dirty="0" err="1" smtClean="0"/>
              <a:t>исследований.При</a:t>
            </a:r>
            <a:r>
              <a:rPr lang="ru-RU" dirty="0" smtClean="0"/>
              <a:t> </a:t>
            </a:r>
            <a:r>
              <a:rPr lang="ru-RU" dirty="0" smtClean="0"/>
              <a:t>бактериологическом исследовании проводится выделение и определение </a:t>
            </a:r>
            <a:r>
              <a:rPr lang="ru-RU" dirty="0" err="1" smtClean="0"/>
              <a:t>эшерихий</a:t>
            </a:r>
            <a:r>
              <a:rPr lang="ru-RU" dirty="0" smtClean="0"/>
              <a:t>, </a:t>
            </a:r>
            <a:r>
              <a:rPr lang="ru-RU" dirty="0" err="1" smtClean="0"/>
              <a:t>определение</a:t>
            </a:r>
            <a:r>
              <a:rPr lang="ru-RU" dirty="0" smtClean="0"/>
              <a:t> патогенности культуры, а также определение серологической группы в реакции </a:t>
            </a:r>
            <a:r>
              <a:rPr lang="ru-RU" dirty="0" err="1" smtClean="0"/>
              <a:t>агглютинации.Если</a:t>
            </a:r>
            <a:r>
              <a:rPr lang="ru-RU" dirty="0" smtClean="0"/>
              <a:t> </a:t>
            </a:r>
            <a:r>
              <a:rPr lang="ru-RU" dirty="0" smtClean="0"/>
              <a:t>культуры </a:t>
            </a:r>
            <a:r>
              <a:rPr lang="ru-RU" dirty="0" err="1" smtClean="0"/>
              <a:t>эшерихий</a:t>
            </a:r>
            <a:r>
              <a:rPr lang="ru-RU" dirty="0" smtClean="0"/>
              <a:t> выделяются из селезёнки, головного мозга, костного мозга, тогда диагноз считается установленным без определения </a:t>
            </a:r>
            <a:r>
              <a:rPr lang="ru-RU" dirty="0" err="1" smtClean="0"/>
              <a:t>серогруппы</a:t>
            </a:r>
            <a:r>
              <a:rPr lang="ru-RU" dirty="0" smtClean="0"/>
              <a:t> и патогенности.</a:t>
            </a:r>
          </a:p>
          <a:p>
            <a:pPr fontAlgn="base"/>
            <a:r>
              <a:rPr lang="ru-RU" b="1" dirty="0" err="1" smtClean="0"/>
              <a:t>Лечение</a:t>
            </a:r>
            <a:r>
              <a:rPr lang="ru-RU" dirty="0" err="1" smtClean="0"/>
              <a:t>.В</a:t>
            </a:r>
            <a:r>
              <a:rPr lang="ru-RU" dirty="0" smtClean="0"/>
              <a:t> начальном периоде заболевания можно использовать сыворотку против </a:t>
            </a:r>
            <a:r>
              <a:rPr lang="ru-RU" dirty="0" err="1" smtClean="0"/>
              <a:t>колибактериоза</a:t>
            </a:r>
            <a:r>
              <a:rPr lang="ru-RU" dirty="0" smtClean="0"/>
              <a:t> сельскохозяйственных животных в дозе 2-5 мл. Применяются антибиотики тетрациклинового ряда и </a:t>
            </a:r>
            <a:r>
              <a:rPr lang="ru-RU" dirty="0" err="1" smtClean="0"/>
              <a:t>левомицетин.Тяжело</a:t>
            </a:r>
            <a:r>
              <a:rPr lang="ru-RU" dirty="0" smtClean="0"/>
              <a:t> </a:t>
            </a:r>
            <a:r>
              <a:rPr lang="ru-RU" dirty="0" smtClean="0"/>
              <a:t>больному животному проводится интенсивная </a:t>
            </a:r>
            <a:r>
              <a:rPr lang="ru-RU" dirty="0" err="1" smtClean="0"/>
              <a:t>терапия.Важно</a:t>
            </a:r>
            <a:r>
              <a:rPr lang="ru-RU" dirty="0" smtClean="0"/>
              <a:t> </a:t>
            </a:r>
            <a:r>
              <a:rPr lang="ru-RU" dirty="0" smtClean="0"/>
              <a:t>улучшение кормления животных. Следует тщательно убирать помещения.</a:t>
            </a:r>
          </a:p>
          <a:p>
            <a:pPr fontAlgn="base"/>
            <a:r>
              <a:rPr lang="ru-RU" b="1" dirty="0" err="1" smtClean="0"/>
              <a:t>Профилактика</a:t>
            </a:r>
            <a:r>
              <a:rPr lang="ru-RU" dirty="0" err="1" smtClean="0"/>
              <a:t>.Важно</a:t>
            </a:r>
            <a:r>
              <a:rPr lang="ru-RU" dirty="0" smtClean="0"/>
              <a:t> </a:t>
            </a:r>
            <a:r>
              <a:rPr lang="ru-RU" dirty="0" smtClean="0"/>
              <a:t>выполнение правил содержания, кормления животных, особенно беременных сук, соблюдение санитарно-гигиенических условий при </a:t>
            </a:r>
            <a:r>
              <a:rPr lang="ru-RU" dirty="0" err="1" smtClean="0"/>
              <a:t>щенении</a:t>
            </a:r>
            <a:r>
              <a:rPr lang="ru-RU" dirty="0" smtClean="0"/>
              <a:t>, </a:t>
            </a:r>
            <a:r>
              <a:rPr lang="ru-RU" dirty="0" err="1" smtClean="0"/>
              <a:t>лактации.Необходимо</a:t>
            </a:r>
            <a:r>
              <a:rPr lang="ru-RU" dirty="0" smtClean="0"/>
              <a:t> </a:t>
            </a:r>
            <a:r>
              <a:rPr lang="ru-RU" dirty="0" smtClean="0"/>
              <a:t>проводить дезинфекцию. При появлении </a:t>
            </a:r>
            <a:r>
              <a:rPr lang="ru-RU" dirty="0" err="1" smtClean="0"/>
              <a:t>эшерихиоза</a:t>
            </a:r>
            <a:r>
              <a:rPr lang="ru-RU" dirty="0" smtClean="0"/>
              <a:t> обязательна изоляция больных животных.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а Спасибо За Внимание С Животными – Tele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НА ТЕМУ «Колибактериоз собак»</vt:lpstr>
      <vt:lpstr>Колибактериоз — кишечное заболевание, вызываемое бактерией Esherihia coli. Заболевание проявляется профузным поносом, сопровождается тяжёлой интоксикацией и обезвоживанием организма.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«Колибактериоз собак»</dc:title>
  <dc:creator>user</dc:creator>
  <cp:lastModifiedBy>user</cp:lastModifiedBy>
  <cp:revision>1</cp:revision>
  <dcterms:created xsi:type="dcterms:W3CDTF">2024-05-29T15:28:58Z</dcterms:created>
  <dcterms:modified xsi:type="dcterms:W3CDTF">2024-05-29T15:38:33Z</dcterms:modified>
</cp:coreProperties>
</file>