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6E8AB-3CAC-4AE5-907E-D03EF99A8FF0}" v="152" dt="2024-05-21T10:26:21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ахтинов Савелий" userId="5f52e808b972d088" providerId="Windows Live" clId="Web-{BFD6E8AB-3CAC-4AE5-907E-D03EF99A8FF0}"/>
    <pc:docChg chg="addSld delSld modSld">
      <pc:chgData name="Бахтинов Савелий" userId="5f52e808b972d088" providerId="Windows Live" clId="Web-{BFD6E8AB-3CAC-4AE5-907E-D03EF99A8FF0}" dt="2024-05-21T10:26:21.434" v="163" actId="20577"/>
      <pc:docMkLst>
        <pc:docMk/>
      </pc:docMkLst>
      <pc:sldChg chg="addSp delSp modSp mod setBg">
        <pc:chgData name="Бахтинов Савелий" userId="5f52e808b972d088" providerId="Windows Live" clId="Web-{BFD6E8AB-3CAC-4AE5-907E-D03EF99A8FF0}" dt="2024-05-21T10:09:46.748" v="61"/>
        <pc:sldMkLst>
          <pc:docMk/>
          <pc:sldMk cId="1351651579" sldId="256"/>
        </pc:sldMkLst>
        <pc:spChg chg="mod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3" creationId="{00000000-0000-0000-0000-000000000000}"/>
          </ac:spMkLst>
        </pc:spChg>
        <pc:spChg chg="add del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10" creationId="{A3363022-C969-41E9-8EB2-E4C94908C1FA}"/>
          </ac:spMkLst>
        </pc:spChg>
        <pc:spChg chg="add del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12" creationId="{8D1AD6B3-BE88-4CEB-BA17-790657CC4729}"/>
          </ac:spMkLst>
        </pc:spChg>
        <pc:spChg chg="add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22" creationId="{F12E7CC5-C78B-4EBD-9565-3FA00FAA6CF2}"/>
          </ac:spMkLst>
        </pc:spChg>
        <pc:spChg chg="add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24" creationId="{3A4529A5-F675-429F-8044-01372BB13422}"/>
          </ac:spMkLst>
        </pc:spChg>
        <pc:spChg chg="add">
          <ac:chgData name="Бахтинов Савелий" userId="5f52e808b972d088" providerId="Windows Live" clId="Web-{BFD6E8AB-3CAC-4AE5-907E-D03EF99A8FF0}" dt="2024-05-21T10:09:46.748" v="61"/>
          <ac:spMkLst>
            <pc:docMk/>
            <pc:sldMk cId="1351651579" sldId="256"/>
            <ac:spMk id="26" creationId="{63DAB858-5A0C-4AFF-AAC6-705EDF8DB733}"/>
          </ac:spMkLst>
        </pc:spChg>
        <pc:grpChg chg="add del">
          <ac:chgData name="Бахтинов Савелий" userId="5f52e808b972d088" providerId="Windows Live" clId="Web-{BFD6E8AB-3CAC-4AE5-907E-D03EF99A8FF0}" dt="2024-05-21T10:09:46.748" v="61"/>
          <ac:grpSpMkLst>
            <pc:docMk/>
            <pc:sldMk cId="1351651579" sldId="256"/>
            <ac:grpSpMk id="14" creationId="{89D1390B-7E13-4B4F-9CB2-391063412E54}"/>
          </ac:grpSpMkLst>
        </pc:grpChg>
        <pc:picChg chg="add mod ord">
          <ac:chgData name="Бахтинов Савелий" userId="5f52e808b972d088" providerId="Windows Live" clId="Web-{BFD6E8AB-3CAC-4AE5-907E-D03EF99A8FF0}" dt="2024-05-21T10:09:46.748" v="61"/>
          <ac:picMkLst>
            <pc:docMk/>
            <pc:sldMk cId="1351651579" sldId="256"/>
            <ac:picMk id="7" creationId="{B2EA7BAB-A2CB-F99A-0AFC-C03B7406CB38}"/>
          </ac:picMkLst>
        </pc:picChg>
      </pc:sldChg>
      <pc:sldChg chg="addSp delSp modSp new mod setBg">
        <pc:chgData name="Бахтинов Савелий" userId="5f52e808b972d088" providerId="Windows Live" clId="Web-{BFD6E8AB-3CAC-4AE5-907E-D03EF99A8FF0}" dt="2024-05-21T10:09:34.748" v="60"/>
        <pc:sldMkLst>
          <pc:docMk/>
          <pc:sldMk cId="2884882415" sldId="257"/>
        </pc:sldMkLst>
        <pc:spChg chg="mo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2" creationId="{8B24F471-E2B3-F83A-A67E-357CFF901206}"/>
          </ac:spMkLst>
        </pc:spChg>
        <pc:spChg chg="add del mo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3" creationId="{2C50059A-8C6E-CEC1-7A28-6B6C142C0C69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8" creationId="{E92FEB64-6EEA-4759-B4A4-BD2C1E660BA8}"/>
          </ac:spMkLst>
        </pc:spChg>
        <pc:spChg chg="add del">
          <ac:chgData name="Бахтинов Савелий" userId="5f52e808b972d088" providerId="Windows Live" clId="Web-{BFD6E8AB-3CAC-4AE5-907E-D03EF99A8FF0}" dt="2024-05-21T10:04:00.222" v="41"/>
          <ac:spMkLst>
            <pc:docMk/>
            <pc:sldMk cId="2884882415" sldId="257"/>
            <ac:spMk id="9" creationId="{BACC6370-2D7E-4714-9D71-7542949D7D5D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10" creationId="{B10BB131-AC8E-4A8E-A5D1-36260F720C3B}"/>
          </ac:spMkLst>
        </pc:spChg>
        <pc:spChg chg="add del">
          <ac:chgData name="Бахтинов Савелий" userId="5f52e808b972d088" providerId="Windows Live" clId="Web-{BFD6E8AB-3CAC-4AE5-907E-D03EF99A8FF0}" dt="2024-05-21T10:04:00.222" v="41"/>
          <ac:spMkLst>
            <pc:docMk/>
            <pc:sldMk cId="2884882415" sldId="257"/>
            <ac:spMk id="11" creationId="{F68B3F68-107C-434F-AA38-110D5EA91B85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12" creationId="{14847E93-7DC1-4D4B-8829-B19AA7137C50}"/>
          </ac:spMkLst>
        </pc:spChg>
        <pc:spChg chg="add del">
          <ac:chgData name="Бахтинов Савелий" userId="5f52e808b972d088" providerId="Windows Live" clId="Web-{BFD6E8AB-3CAC-4AE5-907E-D03EF99A8FF0}" dt="2024-05-21T10:04:00.222" v="41"/>
          <ac:spMkLst>
            <pc:docMk/>
            <pc:sldMk cId="2884882415" sldId="257"/>
            <ac:spMk id="13" creationId="{AAD0DBB9-1A4B-4391-81D4-CB19F9AB918A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14" creationId="{5566D6E1-03A1-4D73-A4E0-35D74D568A04}"/>
          </ac:spMkLst>
        </pc:spChg>
        <pc:spChg chg="add del">
          <ac:chgData name="Бахтинов Савелий" userId="5f52e808b972d088" providerId="Windows Live" clId="Web-{BFD6E8AB-3CAC-4AE5-907E-D03EF99A8FF0}" dt="2024-05-21T10:04:00.222" v="41"/>
          <ac:spMkLst>
            <pc:docMk/>
            <pc:sldMk cId="2884882415" sldId="257"/>
            <ac:spMk id="15" creationId="{063BBA22-50EA-4C4D-BE05-F1CE4E63AA56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16" creationId="{9F835A99-04AC-494A-A572-AFE8413CC938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18" creationId="{7B786209-1B0B-4CA9-9BDD-F7327066A84D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20" creationId="{2D2964BB-484D-45AE-AD66-D407D0629652}"/>
          </ac:spMkLst>
        </pc:spChg>
        <pc:spChg chg="add">
          <ac:chgData name="Бахтинов Савелий" userId="5f52e808b972d088" providerId="Windows Live" clId="Web-{BFD6E8AB-3CAC-4AE5-907E-D03EF99A8FF0}" dt="2024-05-21T10:09:34.748" v="60"/>
          <ac:spMkLst>
            <pc:docMk/>
            <pc:sldMk cId="2884882415" sldId="257"/>
            <ac:spMk id="22" creationId="{6691AC69-A76E-4DAB-B565-468B6B87ACF3}"/>
          </ac:spMkLst>
        </pc:spChg>
        <pc:graphicFrameChg chg="add del">
          <ac:chgData name="Бахтинов Савелий" userId="5f52e808b972d088" providerId="Windows Live" clId="Web-{BFD6E8AB-3CAC-4AE5-907E-D03EF99A8FF0}" dt="2024-05-21T10:04:00.222" v="41"/>
          <ac:graphicFrameMkLst>
            <pc:docMk/>
            <pc:sldMk cId="2884882415" sldId="257"/>
            <ac:graphicFrameMk id="5" creationId="{E1F01A95-2196-940D-252E-BC7D7CB08437}"/>
          </ac:graphicFrameMkLst>
        </pc:graphicFrameChg>
      </pc:sldChg>
      <pc:sldChg chg="addSp delSp modSp new mod setBg">
        <pc:chgData name="Бахтинов Савелий" userId="5f52e808b972d088" providerId="Windows Live" clId="Web-{BFD6E8AB-3CAC-4AE5-907E-D03EF99A8FF0}" dt="2024-05-21T10:10:26.484" v="63"/>
        <pc:sldMkLst>
          <pc:docMk/>
          <pc:sldMk cId="3823297515" sldId="258"/>
        </pc:sldMkLst>
        <pc:spChg chg="mod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2" creationId="{3C4CC8F7-CE3D-5DEC-0D91-898E3FB7C204}"/>
          </ac:spMkLst>
        </pc:spChg>
        <pc:spChg chg="mod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3" creationId="{C4C781C4-C6B0-92FF-7841-1F2B038B5BF1}"/>
          </ac:spMkLst>
        </pc:spChg>
        <pc:spChg chg="add del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8" creationId="{C2554CA6-288E-4202-BC52-2E5A8F0C0AED}"/>
          </ac:spMkLst>
        </pc:spChg>
        <pc:spChg chg="add del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10" creationId="{B10BB131-AC8E-4A8E-A5D1-36260F720C3B}"/>
          </ac:spMkLst>
        </pc:spChg>
        <pc:spChg chg="add del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12" creationId="{5B7778FC-632E-4DCA-A7CB-0D7731CCF970}"/>
          </ac:spMkLst>
        </pc:spChg>
        <pc:spChg chg="add del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14" creationId="{FA23A907-97FB-4A8F-880A-DD77401C4296}"/>
          </ac:spMkLst>
        </pc:spChg>
        <pc:spChg chg="add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19" creationId="{4F7EBAE4-9945-4473-9E34-B2C66EA0F03D}"/>
          </ac:spMkLst>
        </pc:spChg>
        <pc:spChg chg="add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21" creationId="{70BEB1E7-2F88-40BC-B73D-42E5B6F80BFC}"/>
          </ac:spMkLst>
        </pc:spChg>
        <pc:spChg chg="add">
          <ac:chgData name="Бахтинов Савелий" userId="5f52e808b972d088" providerId="Windows Live" clId="Web-{BFD6E8AB-3CAC-4AE5-907E-D03EF99A8FF0}" dt="2024-05-21T10:10:26.484" v="63"/>
          <ac:spMkLst>
            <pc:docMk/>
            <pc:sldMk cId="3823297515" sldId="258"/>
            <ac:spMk id="23" creationId="{A7B99495-F43F-4D80-A44F-2CB4764EB90B}"/>
          </ac:spMkLst>
        </pc:spChg>
        <pc:picChg chg="add mod">
          <ac:chgData name="Бахтинов Савелий" userId="5f52e808b972d088" providerId="Windows Live" clId="Web-{BFD6E8AB-3CAC-4AE5-907E-D03EF99A8FF0}" dt="2024-05-21T10:10:26.484" v="63"/>
          <ac:picMkLst>
            <pc:docMk/>
            <pc:sldMk cId="3823297515" sldId="258"/>
            <ac:picMk id="4" creationId="{AB24A15A-3B31-3920-317C-E567C2144D16}"/>
          </ac:picMkLst>
        </pc:picChg>
      </pc:sldChg>
      <pc:sldChg chg="addSp delSp modSp new del mod setBg">
        <pc:chgData name="Бахтинов Савелий" userId="5f52e808b972d088" providerId="Windows Live" clId="Web-{BFD6E8AB-3CAC-4AE5-907E-D03EF99A8FF0}" dt="2024-05-21T10:15:06.429" v="90"/>
        <pc:sldMkLst>
          <pc:docMk/>
          <pc:sldMk cId="1929362565" sldId="259"/>
        </pc:sldMkLst>
        <pc:spChg chg="mod">
          <ac:chgData name="Бахтинов Савелий" userId="5f52e808b972d088" providerId="Windows Live" clId="Web-{BFD6E8AB-3CAC-4AE5-907E-D03EF99A8FF0}" dt="2024-05-21T10:15:06.429" v="90"/>
          <ac:spMkLst>
            <pc:docMk/>
            <pc:sldMk cId="1929362565" sldId="259"/>
            <ac:spMk id="2" creationId="{E13B493C-1689-64D4-EA60-44E7406F19F8}"/>
          </ac:spMkLst>
        </pc:spChg>
        <pc:spChg chg="add del mod">
          <ac:chgData name="Бахтинов Савелий" userId="5f52e808b972d088" providerId="Windows Live" clId="Web-{BFD6E8AB-3CAC-4AE5-907E-D03EF99A8FF0}" dt="2024-05-21T10:15:06.429" v="90"/>
          <ac:spMkLst>
            <pc:docMk/>
            <pc:sldMk cId="1929362565" sldId="259"/>
            <ac:spMk id="3" creationId="{9941A9DA-CD04-1866-F01D-E1CA73FC584C}"/>
          </ac:spMkLst>
        </pc:spChg>
        <pc:spChg chg="add">
          <ac:chgData name="Бахтинов Савелий" userId="5f52e808b972d088" providerId="Windows Live" clId="Web-{BFD6E8AB-3CAC-4AE5-907E-D03EF99A8FF0}" dt="2024-05-21T10:15:06.429" v="90"/>
          <ac:spMkLst>
            <pc:docMk/>
            <pc:sldMk cId="1929362565" sldId="259"/>
            <ac:spMk id="8" creationId="{907EF6B7-1338-4443-8C46-6A318D952DFD}"/>
          </ac:spMkLst>
        </pc:spChg>
        <pc:spChg chg="add">
          <ac:chgData name="Бахтинов Савелий" userId="5f52e808b972d088" providerId="Windows Live" clId="Web-{BFD6E8AB-3CAC-4AE5-907E-D03EF99A8FF0}" dt="2024-05-21T10:15:06.429" v="90"/>
          <ac:spMkLst>
            <pc:docMk/>
            <pc:sldMk cId="1929362565" sldId="259"/>
            <ac:spMk id="10" creationId="{DAAE4CDD-124C-4DCF-9584-B6033B545DD5}"/>
          </ac:spMkLst>
        </pc:spChg>
        <pc:spChg chg="add">
          <ac:chgData name="Бахтинов Савелий" userId="5f52e808b972d088" providerId="Windows Live" clId="Web-{BFD6E8AB-3CAC-4AE5-907E-D03EF99A8FF0}" dt="2024-05-21T10:15:06.429" v="90"/>
          <ac:spMkLst>
            <pc:docMk/>
            <pc:sldMk cId="1929362565" sldId="259"/>
            <ac:spMk id="12" creationId="{081E4A58-353D-44AE-B2FC-2A74E2E400F7}"/>
          </ac:spMkLst>
        </pc:spChg>
        <pc:picChg chg="add del mod ord">
          <ac:chgData name="Бахтинов Савелий" userId="5f52e808b972d088" providerId="Windows Live" clId="Web-{BFD6E8AB-3CAC-4AE5-907E-D03EF99A8FF0}" dt="2024-05-21T10:12:25.253" v="65"/>
          <ac:picMkLst>
            <pc:docMk/>
            <pc:sldMk cId="1929362565" sldId="259"/>
            <ac:picMk id="4" creationId="{0D615E8F-64D0-2B5F-4EDE-18488C3464B5}"/>
          </ac:picMkLst>
        </pc:picChg>
        <pc:picChg chg="add del mod ord">
          <ac:chgData name="Бахтинов Савелий" userId="5f52e808b972d088" providerId="Windows Live" clId="Web-{BFD6E8AB-3CAC-4AE5-907E-D03EF99A8FF0}" dt="2024-05-21T10:12:28.596" v="67"/>
          <ac:picMkLst>
            <pc:docMk/>
            <pc:sldMk cId="1929362565" sldId="259"/>
            <ac:picMk id="5" creationId="{889DD66D-79D2-CF64-B4AC-B02A97316044}"/>
          </ac:picMkLst>
        </pc:picChg>
      </pc:sldChg>
      <pc:sldChg chg="addSp delSp modSp new mod setBg">
        <pc:chgData name="Бахтинов Савелий" userId="5f52e808b972d088" providerId="Windows Live" clId="Web-{BFD6E8AB-3CAC-4AE5-907E-D03EF99A8FF0}" dt="2024-05-21T10:20:13.485" v="120"/>
        <pc:sldMkLst>
          <pc:docMk/>
          <pc:sldMk cId="4174356204" sldId="260"/>
        </pc:sldMkLst>
        <pc:spChg chg="mod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2" creationId="{701DFEF1-DF8C-D418-9877-605C50AE5463}"/>
          </ac:spMkLst>
        </pc:spChg>
        <pc:spChg chg="mod ord">
          <ac:chgData name="Бахтинов Савелий" userId="5f52e808b972d088" providerId="Windows Live" clId="Web-{BFD6E8AB-3CAC-4AE5-907E-D03EF99A8FF0}" dt="2024-05-21T10:19:26.531" v="118" actId="20577"/>
          <ac:spMkLst>
            <pc:docMk/>
            <pc:sldMk cId="4174356204" sldId="260"/>
            <ac:spMk id="3" creationId="{88B3DB67-CA71-53A5-BF1F-AD61DAD3C2EE}"/>
          </ac:spMkLst>
        </pc:spChg>
        <pc:spChg chg="add del">
          <ac:chgData name="Бахтинов Савелий" userId="5f52e808b972d088" providerId="Windows Live" clId="Web-{BFD6E8AB-3CAC-4AE5-907E-D03EF99A8FF0}" dt="2024-05-21T10:20:13.485" v="120"/>
          <ac:spMkLst>
            <pc:docMk/>
            <pc:sldMk cId="4174356204" sldId="260"/>
            <ac:spMk id="6" creationId="{AB76546D-A55E-8DD3-1846-83946250632D}"/>
          </ac:spMkLst>
        </pc:spChg>
        <pc:spChg chg="add del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8" creationId="{C2554CA6-288E-4202-BC52-2E5A8F0C0AED}"/>
          </ac:spMkLst>
        </pc:spChg>
        <pc:spChg chg="add del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10" creationId="{B10BB131-AC8E-4A8E-A5D1-36260F720C3B}"/>
          </ac:spMkLst>
        </pc:spChg>
        <pc:spChg chg="add del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12" creationId="{5B7778FC-632E-4DCA-A7CB-0D7731CCF970}"/>
          </ac:spMkLst>
        </pc:spChg>
        <pc:spChg chg="add del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14" creationId="{FA23A907-97FB-4A8F-880A-DD77401C4296}"/>
          </ac:spMkLst>
        </pc:spChg>
        <pc:spChg chg="add del">
          <ac:chgData name="Бахтинов Савелий" userId="5f52e808b972d088" providerId="Windows Live" clId="Web-{BFD6E8AB-3CAC-4AE5-907E-D03EF99A8FF0}" dt="2024-05-21T10:19:03.218" v="104"/>
          <ac:spMkLst>
            <pc:docMk/>
            <pc:sldMk cId="4174356204" sldId="260"/>
            <ac:spMk id="19" creationId="{9D25F302-27C5-414F-97F8-6EA0A6C028BA}"/>
          </ac:spMkLst>
        </pc:spChg>
        <pc:spChg chg="add del">
          <ac:chgData name="Бахтинов Савелий" userId="5f52e808b972d088" providerId="Windows Live" clId="Web-{BFD6E8AB-3CAC-4AE5-907E-D03EF99A8FF0}" dt="2024-05-21T10:19:03.218" v="104"/>
          <ac:spMkLst>
            <pc:docMk/>
            <pc:sldMk cId="4174356204" sldId="260"/>
            <ac:spMk id="21" creationId="{830A36F8-48C2-4842-A87B-8CE8DF4E7FD2}"/>
          </ac:spMkLst>
        </pc:spChg>
        <pc:spChg chg="add del">
          <ac:chgData name="Бахтинов Савелий" userId="5f52e808b972d088" providerId="Windows Live" clId="Web-{BFD6E8AB-3CAC-4AE5-907E-D03EF99A8FF0}" dt="2024-05-21T10:19:03.218" v="104"/>
          <ac:spMkLst>
            <pc:docMk/>
            <pc:sldMk cId="4174356204" sldId="260"/>
            <ac:spMk id="23" creationId="{8F451A30-466B-4996-9BA5-CD6ABCC6D558}"/>
          </ac:spMkLst>
        </pc:spChg>
        <pc:spChg chg="add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25" creationId="{F13C74B1-5B17-4795-BED0-7140497B445A}"/>
          </ac:spMkLst>
        </pc:spChg>
        <pc:spChg chg="add">
          <ac:chgData name="Бахтинов Савелий" userId="5f52e808b972d088" providerId="Windows Live" clId="Web-{BFD6E8AB-3CAC-4AE5-907E-D03EF99A8FF0}" dt="2024-05-21T10:19:03.233" v="105"/>
          <ac:spMkLst>
            <pc:docMk/>
            <pc:sldMk cId="4174356204" sldId="260"/>
            <ac:spMk id="26" creationId="{D4974D33-8DC5-464E-8C6D-BE58F0669C17}"/>
          </ac:spMkLst>
        </pc:spChg>
        <pc:picChg chg="add mod">
          <ac:chgData name="Бахтинов Савелий" userId="5f52e808b972d088" providerId="Windows Live" clId="Web-{BFD6E8AB-3CAC-4AE5-907E-D03EF99A8FF0}" dt="2024-05-21T10:19:03.233" v="105"/>
          <ac:picMkLst>
            <pc:docMk/>
            <pc:sldMk cId="4174356204" sldId="260"/>
            <ac:picMk id="4" creationId="{76D4E00B-119E-39DD-CC1F-F984F0527460}"/>
          </ac:picMkLst>
        </pc:picChg>
      </pc:sldChg>
      <pc:sldChg chg="addSp delSp modSp new mod setBg">
        <pc:chgData name="Бахтинов Савелий" userId="5f52e808b972d088" providerId="Windows Live" clId="Web-{BFD6E8AB-3CAC-4AE5-907E-D03EF99A8FF0}" dt="2024-05-21T10:23:55.789" v="154"/>
        <pc:sldMkLst>
          <pc:docMk/>
          <pc:sldMk cId="3825593262" sldId="261"/>
        </pc:sldMkLst>
        <pc:spChg chg="mod">
          <ac:chgData name="Бахтинов Савелий" userId="5f52e808b972d088" providerId="Windows Live" clId="Web-{BFD6E8AB-3CAC-4AE5-907E-D03EF99A8FF0}" dt="2024-05-21T10:23:55.789" v="154"/>
          <ac:spMkLst>
            <pc:docMk/>
            <pc:sldMk cId="3825593262" sldId="261"/>
            <ac:spMk id="2" creationId="{4BE68718-7E36-42A9-2EC2-BFB150E40C70}"/>
          </ac:spMkLst>
        </pc:spChg>
        <pc:spChg chg="mod">
          <ac:chgData name="Бахтинов Савелий" userId="5f52e808b972d088" providerId="Windows Live" clId="Web-{BFD6E8AB-3CAC-4AE5-907E-D03EF99A8FF0}" dt="2024-05-21T10:23:55.789" v="154"/>
          <ac:spMkLst>
            <pc:docMk/>
            <pc:sldMk cId="3825593262" sldId="261"/>
            <ac:spMk id="3" creationId="{8FCBE1B9-30A7-E18B-EAFB-088E59544627}"/>
          </ac:spMkLst>
        </pc:spChg>
        <pc:spChg chg="add del">
          <ac:chgData name="Бахтинов Савелий" userId="5f52e808b972d088" providerId="Windows Live" clId="Web-{BFD6E8AB-3CAC-4AE5-907E-D03EF99A8FF0}" dt="2024-05-21T10:23:55.773" v="153"/>
          <ac:spMkLst>
            <pc:docMk/>
            <pc:sldMk cId="3825593262" sldId="261"/>
            <ac:spMk id="8" creationId="{1C799903-48D5-4A31-A1A2-541072D9771E}"/>
          </ac:spMkLst>
        </pc:spChg>
        <pc:spChg chg="add del">
          <ac:chgData name="Бахтинов Савелий" userId="5f52e808b972d088" providerId="Windows Live" clId="Web-{BFD6E8AB-3CAC-4AE5-907E-D03EF99A8FF0}" dt="2024-05-21T10:23:50.757" v="151"/>
          <ac:spMkLst>
            <pc:docMk/>
            <pc:sldMk cId="3825593262" sldId="261"/>
            <ac:spMk id="9" creationId="{2C61293E-6EBE-43EF-A52C-9BEBFD7679D4}"/>
          </ac:spMkLst>
        </pc:spChg>
        <pc:spChg chg="add del">
          <ac:chgData name="Бахтинов Савелий" userId="5f52e808b972d088" providerId="Windows Live" clId="Web-{BFD6E8AB-3CAC-4AE5-907E-D03EF99A8FF0}" dt="2024-05-21T10:23:55.773" v="153"/>
          <ac:spMkLst>
            <pc:docMk/>
            <pc:sldMk cId="3825593262" sldId="261"/>
            <ac:spMk id="10" creationId="{8EFFF109-FC58-4FD3-BE05-9775A1310F55}"/>
          </ac:spMkLst>
        </pc:spChg>
        <pc:spChg chg="add del">
          <ac:chgData name="Бахтинов Савелий" userId="5f52e808b972d088" providerId="Windows Live" clId="Web-{BFD6E8AB-3CAC-4AE5-907E-D03EF99A8FF0}" dt="2024-05-21T10:23:50.757" v="151"/>
          <ac:spMkLst>
            <pc:docMk/>
            <pc:sldMk cId="3825593262" sldId="261"/>
            <ac:spMk id="11" creationId="{21540236-BFD5-4A9D-8840-4703E7F76825}"/>
          </ac:spMkLst>
        </pc:spChg>
        <pc:spChg chg="add del">
          <ac:chgData name="Бахтинов Савелий" userId="5f52e808b972d088" providerId="Windows Live" clId="Web-{BFD6E8AB-3CAC-4AE5-907E-D03EF99A8FF0}" dt="2024-05-21T10:23:55.773" v="153"/>
          <ac:spMkLst>
            <pc:docMk/>
            <pc:sldMk cId="3825593262" sldId="261"/>
            <ac:spMk id="12" creationId="{E1B96AD6-92A9-4273-A62B-96A1C3E0BA95}"/>
          </ac:spMkLst>
        </pc:spChg>
        <pc:spChg chg="add del">
          <ac:chgData name="Бахтинов Савелий" userId="5f52e808b972d088" providerId="Windows Live" clId="Web-{BFD6E8AB-3CAC-4AE5-907E-D03EF99A8FF0}" dt="2024-05-21T10:23:55.773" v="153"/>
          <ac:spMkLst>
            <pc:docMk/>
            <pc:sldMk cId="3825593262" sldId="261"/>
            <ac:spMk id="14" creationId="{463EEC44-1BA3-44ED-81FC-A644B04B2A44}"/>
          </ac:spMkLst>
        </pc:spChg>
        <pc:spChg chg="add">
          <ac:chgData name="Бахтинов Савелий" userId="5f52e808b972d088" providerId="Windows Live" clId="Web-{BFD6E8AB-3CAC-4AE5-907E-D03EF99A8FF0}" dt="2024-05-21T10:23:55.789" v="154"/>
          <ac:spMkLst>
            <pc:docMk/>
            <pc:sldMk cId="3825593262" sldId="261"/>
            <ac:spMk id="16" creationId="{2C61293E-6EBE-43EF-A52C-9BEBFD7679D4}"/>
          </ac:spMkLst>
        </pc:spChg>
        <pc:spChg chg="add">
          <ac:chgData name="Бахтинов Савелий" userId="5f52e808b972d088" providerId="Windows Live" clId="Web-{BFD6E8AB-3CAC-4AE5-907E-D03EF99A8FF0}" dt="2024-05-21T10:23:55.789" v="154"/>
          <ac:spMkLst>
            <pc:docMk/>
            <pc:sldMk cId="3825593262" sldId="261"/>
            <ac:spMk id="18" creationId="{21540236-BFD5-4A9D-8840-4703E7F76825}"/>
          </ac:spMkLst>
        </pc:spChg>
        <pc:picChg chg="add del">
          <ac:chgData name="Бахтинов Савелий" userId="5f52e808b972d088" providerId="Windows Live" clId="Web-{BFD6E8AB-3CAC-4AE5-907E-D03EF99A8FF0}" dt="2024-05-21T10:23:50.757" v="151"/>
          <ac:picMkLst>
            <pc:docMk/>
            <pc:sldMk cId="3825593262" sldId="261"/>
            <ac:picMk id="5" creationId="{CE00A125-E9A3-685D-F568-70381E3903AA}"/>
          </ac:picMkLst>
        </pc:picChg>
        <pc:picChg chg="add">
          <ac:chgData name="Бахтинов Савелий" userId="5f52e808b972d088" providerId="Windows Live" clId="Web-{BFD6E8AB-3CAC-4AE5-907E-D03EF99A8FF0}" dt="2024-05-21T10:23:55.789" v="154"/>
          <ac:picMkLst>
            <pc:docMk/>
            <pc:sldMk cId="3825593262" sldId="261"/>
            <ac:picMk id="17" creationId="{CE00A125-E9A3-685D-F568-70381E3903AA}"/>
          </ac:picMkLst>
        </pc:picChg>
      </pc:sldChg>
      <pc:sldChg chg="addSp modSp new mod setBg">
        <pc:chgData name="Бахтинов Савелий" userId="5f52e808b972d088" providerId="Windows Live" clId="Web-{BFD6E8AB-3CAC-4AE5-907E-D03EF99A8FF0}" dt="2024-05-21T10:26:21.434" v="163" actId="20577"/>
        <pc:sldMkLst>
          <pc:docMk/>
          <pc:sldMk cId="1482932760" sldId="262"/>
        </pc:sldMkLst>
        <pc:spChg chg="mod">
          <ac:chgData name="Бахтинов Савелий" userId="5f52e808b972d088" providerId="Windows Live" clId="Web-{BFD6E8AB-3CAC-4AE5-907E-D03EF99A8FF0}" dt="2024-05-21T10:25:53.964" v="159"/>
          <ac:spMkLst>
            <pc:docMk/>
            <pc:sldMk cId="1482932760" sldId="262"/>
            <ac:spMk id="2" creationId="{1A63A37A-96C2-806C-26E3-BD7133DF7874}"/>
          </ac:spMkLst>
        </pc:spChg>
        <pc:spChg chg="mod">
          <ac:chgData name="Бахтинов Савелий" userId="5f52e808b972d088" providerId="Windows Live" clId="Web-{BFD6E8AB-3CAC-4AE5-907E-D03EF99A8FF0}" dt="2024-05-21T10:26:21.434" v="163" actId="20577"/>
          <ac:spMkLst>
            <pc:docMk/>
            <pc:sldMk cId="1482932760" sldId="262"/>
            <ac:spMk id="3" creationId="{8BDB516F-C5E7-9110-171B-10B1B3B57B3F}"/>
          </ac:spMkLst>
        </pc:spChg>
        <pc:spChg chg="add">
          <ac:chgData name="Бахтинов Савелий" userId="5f52e808b972d088" providerId="Windows Live" clId="Web-{BFD6E8AB-3CAC-4AE5-907E-D03EF99A8FF0}" dt="2024-05-21T10:25:53.964" v="159"/>
          <ac:spMkLst>
            <pc:docMk/>
            <pc:sldMk cId="1482932760" sldId="262"/>
            <ac:spMk id="8" creationId="{C2554CA6-288E-4202-BC52-2E5A8F0C0AED}"/>
          </ac:spMkLst>
        </pc:spChg>
        <pc:spChg chg="add">
          <ac:chgData name="Бахтинов Савелий" userId="5f52e808b972d088" providerId="Windows Live" clId="Web-{BFD6E8AB-3CAC-4AE5-907E-D03EF99A8FF0}" dt="2024-05-21T10:25:53.964" v="159"/>
          <ac:spMkLst>
            <pc:docMk/>
            <pc:sldMk cId="1482932760" sldId="262"/>
            <ac:spMk id="10" creationId="{B10BB131-AC8E-4A8E-A5D1-36260F720C3B}"/>
          </ac:spMkLst>
        </pc:spChg>
        <pc:spChg chg="add">
          <ac:chgData name="Бахтинов Савелий" userId="5f52e808b972d088" providerId="Windows Live" clId="Web-{BFD6E8AB-3CAC-4AE5-907E-D03EF99A8FF0}" dt="2024-05-21T10:25:53.964" v="159"/>
          <ac:spMkLst>
            <pc:docMk/>
            <pc:sldMk cId="1482932760" sldId="262"/>
            <ac:spMk id="12" creationId="{5B7778FC-632E-4DCA-A7CB-0D7731CCF970}"/>
          </ac:spMkLst>
        </pc:spChg>
        <pc:spChg chg="add">
          <ac:chgData name="Бахтинов Савелий" userId="5f52e808b972d088" providerId="Windows Live" clId="Web-{BFD6E8AB-3CAC-4AE5-907E-D03EF99A8FF0}" dt="2024-05-21T10:25:53.964" v="159"/>
          <ac:spMkLst>
            <pc:docMk/>
            <pc:sldMk cId="1482932760" sldId="262"/>
            <ac:spMk id="14" creationId="{FA23A907-97FB-4A8F-880A-DD77401C42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Собака">
            <a:extLst>
              <a:ext uri="{FF2B5EF4-FFF2-40B4-BE49-F238E27FC236}">
                <a16:creationId xmlns:a16="http://schemas.microsoft.com/office/drawing/2014/main" id="{B2EA7BAB-A2CB-F99A-0AFC-C03B7406C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988" y="1744515"/>
            <a:ext cx="3368969" cy="3368969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ru-RU" sz="6600">
                <a:solidFill>
                  <a:srgbClr val="FFFFFF"/>
                </a:solidFill>
              </a:rPr>
              <a:t>Колибактериоз собак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ru-RU">
                <a:solidFill>
                  <a:srgbClr val="FFFFFF"/>
                </a:solidFill>
                <a:ea typeface="+mn-lt"/>
                <a:cs typeface="+mn-lt"/>
              </a:rPr>
              <a:t>Выполнила: Лебедева Ульяна </a:t>
            </a:r>
            <a:endParaRPr lang="ru-RU">
              <a:solidFill>
                <a:srgbClr val="FFFFFF"/>
              </a:solidFill>
            </a:endParaRPr>
          </a:p>
          <a:p>
            <a:pPr algn="l"/>
            <a:r>
              <a:rPr lang="ru-RU">
                <a:solidFill>
                  <a:srgbClr val="FFFFFF"/>
                </a:solidFill>
                <a:ea typeface="+mn-lt"/>
                <a:cs typeface="+mn-lt"/>
              </a:rPr>
              <a:t>Руслановна, 527 группа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4F471-E2B3-F83A-A67E-357CFF90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Колибактериоз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50059A-8C6E-CEC1-7A28-6B6C142C0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err="1">
                <a:ea typeface="+mn-lt"/>
                <a:cs typeface="+mn-lt"/>
              </a:rPr>
              <a:t>Колибактериоз</a:t>
            </a:r>
            <a:r>
              <a:rPr lang="ru-RU" sz="2600">
                <a:ea typeface="+mn-lt"/>
                <a:cs typeface="+mn-lt"/>
              </a:rPr>
              <a:t> – </a:t>
            </a:r>
            <a:r>
              <a:rPr lang="ru-RU" sz="2600" b="1">
                <a:ea typeface="+mn-lt"/>
                <a:cs typeface="+mn-lt"/>
              </a:rPr>
              <a:t>инфекционное заболевание, которое активируется при попадании кишечной палочки в организм</a:t>
            </a:r>
            <a:r>
              <a:rPr lang="ru-RU" sz="2600">
                <a:ea typeface="+mn-lt"/>
                <a:cs typeface="+mn-lt"/>
              </a:rPr>
              <a:t>.</a:t>
            </a:r>
            <a:endParaRPr lang="ru-RU" sz="260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>
                <a:ea typeface="+mn-lt"/>
                <a:cs typeface="+mn-lt"/>
              </a:rPr>
              <a:t>У собак </a:t>
            </a:r>
            <a:r>
              <a:rPr lang="ru-RU" sz="2600" err="1">
                <a:ea typeface="+mn-lt"/>
                <a:cs typeface="+mn-lt"/>
              </a:rPr>
              <a:t>этойу</a:t>
            </a:r>
            <a:r>
              <a:rPr lang="ru-RU" sz="2600">
                <a:ea typeface="+mn-lt"/>
                <a:cs typeface="+mn-lt"/>
              </a:rPr>
              <a:t> инфекции в острой форме подвержены щенки и пожилые собаки, а у взрослых особей он может проявляться в расстройствах кишечника и нарушении функционирования желудочно-кишечного тракта.</a:t>
            </a:r>
            <a:endParaRPr lang="ru-RU" sz="2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8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CC8F7-CE3D-5DEC-0D91-898E3FB7C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ru-RU"/>
              <a:t>Причины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C781C4-C6B0-92FF-7841-1F2B038B5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err="1">
                <a:latin typeface="Arial"/>
                <a:cs typeface="Arial"/>
              </a:rPr>
              <a:t>Колибактериоз</a:t>
            </a:r>
            <a:r>
              <a:rPr lang="ru-RU" sz="2600">
                <a:latin typeface="Arial"/>
                <a:cs typeface="Arial"/>
              </a:rPr>
              <a:t> - кишечное заболевание, вызываемое бактерией </a:t>
            </a:r>
            <a:r>
              <a:rPr lang="ru-RU" sz="2600" err="1">
                <a:latin typeface="Arial"/>
                <a:cs typeface="Arial"/>
              </a:rPr>
              <a:t>Esherihia</a:t>
            </a:r>
            <a:r>
              <a:rPr lang="ru-RU" sz="2600">
                <a:latin typeface="Arial"/>
                <a:cs typeface="Arial"/>
              </a:rPr>
              <a:t> </a:t>
            </a:r>
            <a:r>
              <a:rPr lang="ru-RU" sz="2600" err="1">
                <a:latin typeface="Arial"/>
                <a:cs typeface="Arial"/>
              </a:rPr>
              <a:t>coli</a:t>
            </a:r>
            <a:r>
              <a:rPr lang="ru-RU" sz="2600">
                <a:latin typeface="Arial"/>
                <a:cs typeface="Arial"/>
              </a:rPr>
              <a:t>. Вид </a:t>
            </a:r>
            <a:r>
              <a:rPr lang="ru-RU" sz="2600" err="1">
                <a:latin typeface="Arial"/>
                <a:cs typeface="Arial"/>
              </a:rPr>
              <a:t>Esherihia</a:t>
            </a:r>
            <a:r>
              <a:rPr lang="ru-RU" sz="2600">
                <a:latin typeface="Arial"/>
                <a:cs typeface="Arial"/>
              </a:rPr>
              <a:t> </a:t>
            </a:r>
            <a:r>
              <a:rPr lang="ru-RU" sz="2600" err="1">
                <a:latin typeface="Arial"/>
                <a:cs typeface="Arial"/>
              </a:rPr>
              <a:t>coli</a:t>
            </a:r>
            <a:r>
              <a:rPr lang="ru-RU" sz="2600">
                <a:latin typeface="Arial"/>
                <a:cs typeface="Arial"/>
              </a:rPr>
              <a:t> относится к естественным представителям кишечной микрофлоры животных и человека. При определенных условиях E. </a:t>
            </a:r>
            <a:r>
              <a:rPr lang="ru-RU" sz="2600" err="1">
                <a:latin typeface="Arial"/>
                <a:cs typeface="Arial"/>
              </a:rPr>
              <a:t>coli</a:t>
            </a:r>
            <a:r>
              <a:rPr lang="ru-RU" sz="2600">
                <a:latin typeface="Arial"/>
                <a:cs typeface="Arial"/>
              </a:rPr>
              <a:t> становится патогенной, приводя к заболеванию </a:t>
            </a:r>
            <a:r>
              <a:rPr lang="ru-RU" sz="2600" err="1">
                <a:latin typeface="Arial"/>
                <a:cs typeface="Arial"/>
              </a:rPr>
              <a:t>колибактериозом</a:t>
            </a:r>
            <a:r>
              <a:rPr lang="ru-RU" sz="2600">
                <a:latin typeface="Arial"/>
                <a:cs typeface="Arial"/>
              </a:rPr>
              <a:t> (эшерихиозом).</a:t>
            </a:r>
            <a:endParaRPr lang="ru-RU" sz="2600"/>
          </a:p>
          <a:p>
            <a:pPr marL="0" indent="0">
              <a:buNone/>
            </a:pPr>
            <a:endParaRPr lang="ru-RU" sz="2600"/>
          </a:p>
        </p:txBody>
      </p:sp>
      <p:pic>
        <p:nvPicPr>
          <p:cNvPr id="4" name="Рисунок 3" descr="undefined">
            <a:extLst>
              <a:ext uri="{FF2B5EF4-FFF2-40B4-BE49-F238E27FC236}">
                <a16:creationId xmlns:a16="http://schemas.microsoft.com/office/drawing/2014/main" id="{AB24A15A-3B31-3920-317C-E567C2144D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31" r="4171" b="2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21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329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B493C-1689-64D4-EA60-44E7406F1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Пути заражения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1A9DA-CD04-1866-F01D-E1CA73FC5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Основным источником заражения может служить инфицированная собака, а также вода или корм, в котором находятся бациллы.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36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DFEF1-DF8C-D418-9877-605C50AE5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ru-RU" sz="5400"/>
              <a:t>Симптомы</a:t>
            </a:r>
          </a:p>
        </p:txBody>
      </p:sp>
      <p:sp>
        <p:nvSpPr>
          <p:cNvPr id="2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3DB67-CA71-53A5-BF1F-AD61DAD3C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000" dirty="0">
                <a:ea typeface="+mn-lt"/>
                <a:cs typeface="+mn-lt"/>
              </a:rPr>
              <a:t>Беспокойство. Щенки жалобно скулят и подвывают.</a:t>
            </a:r>
          </a:p>
          <a:p>
            <a:r>
              <a:rPr lang="ru-RU" sz="2000" dirty="0">
                <a:ea typeface="+mn-lt"/>
                <a:cs typeface="+mn-lt"/>
              </a:rPr>
              <a:t>Потеря аппетита или полный отказ от еды. Если щенок все еще кормится от суки, то он может не притрагиваться к соскам больше суток.</a:t>
            </a:r>
          </a:p>
          <a:p>
            <a:r>
              <a:rPr lang="ru-RU" sz="2000" dirty="0">
                <a:ea typeface="+mn-lt"/>
                <a:cs typeface="+mn-lt"/>
              </a:rPr>
              <a:t>Быстрая потеря веса.</a:t>
            </a:r>
          </a:p>
          <a:p>
            <a:r>
              <a:rPr lang="ru-RU" sz="2000" dirty="0">
                <a:ea typeface="+mn-lt"/>
                <a:cs typeface="+mn-lt"/>
              </a:rPr>
              <a:t>Жидкий кал, в котором заметна слизь, пена или кровь.</a:t>
            </a:r>
            <a:endParaRPr lang="ru-RU" sz="2000" dirty="0"/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76D4E00B-119E-39DD-CC1F-F984F05274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38" r="14535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74356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68718-7E36-42A9-2EC2-BFB150E40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ru-RU" sz="5400"/>
              <a:t>Лечение</a:t>
            </a:r>
          </a:p>
        </p:txBody>
      </p:sp>
      <p:pic>
        <p:nvPicPr>
          <p:cNvPr id="17" name="Picture 4" descr="Ряд образцов для медицинских испытаний">
            <a:extLst>
              <a:ext uri="{FF2B5EF4-FFF2-40B4-BE49-F238E27FC236}">
                <a16:creationId xmlns:a16="http://schemas.microsoft.com/office/drawing/2014/main" id="{CE00A125-E9A3-685D-F568-70381E3903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322" r="1747" b="4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CBE1B9-30A7-E18B-EAFB-088E59544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900">
                <a:latin typeface="Aptos"/>
                <a:ea typeface="Tahoma"/>
                <a:cs typeface="Tahoma"/>
              </a:rPr>
              <a:t>Лечение собак проводят комплексно. В начальной стадии применяют гипериммунную сыворотку против паратифа и колибактериоза сельскохозяйственных животных и птиц. Вводят ее в дозе 2-3 мл в течение 2-3 дней. Перед введением сыворотки или других иммуностимуляторов больной собаке необходимо задать внутрь антигистаминный препарат: димедрол, супрастин, тавегил или пипольфен по ¼-1 таблетке. С учетом чувствительности выделенного возбудителя необходимо задать внутрь (реже в виде инъекций) антибиотики – хлортетрациклин, окситетрациклин, левомицетин, фортум и другие антибиотики согласно инструкции.</a:t>
            </a:r>
            <a:endParaRPr lang="ru-RU" sz="1900">
              <a:latin typeface="Aptos"/>
            </a:endParaRPr>
          </a:p>
          <a:p>
            <a:pPr>
              <a:buNone/>
            </a:pPr>
            <a:endParaRPr lang="ru-RU" sz="190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ru-RU" sz="1900"/>
          </a:p>
        </p:txBody>
      </p:sp>
    </p:spTree>
    <p:extLst>
      <p:ext uri="{BB962C8B-B14F-4D97-AF65-F5344CB8AC3E}">
        <p14:creationId xmlns:p14="http://schemas.microsoft.com/office/powerpoint/2010/main" val="382559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3A37A-96C2-806C-26E3-BD7133DF7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Профилактика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B516F-C5E7-9110-171B-10B1B3B57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indent="0">
              <a:lnSpc>
                <a:spcPct val="150000"/>
              </a:lnSpc>
              <a:buNone/>
            </a:pPr>
            <a:r>
              <a:rPr lang="ru-RU">
                <a:latin typeface="Tahoma"/>
                <a:ea typeface="Tahoma"/>
                <a:cs typeface="Tahoma"/>
              </a:rPr>
              <a:t>В основе профилактики лежит правильное, полноценное кормление беременных животных. При возникновении </a:t>
            </a:r>
            <a:r>
              <a:rPr lang="ru-RU" err="1">
                <a:latin typeface="Tahoma"/>
                <a:ea typeface="Tahoma"/>
                <a:cs typeface="Tahoma"/>
              </a:rPr>
              <a:t>колибактериоза</a:t>
            </a:r>
            <a:r>
              <a:rPr lang="ru-RU">
                <a:latin typeface="Tahoma"/>
                <a:ea typeface="Tahoma"/>
                <a:cs typeface="Tahoma"/>
              </a:rPr>
              <a:t>, больных животных необходимо изолировать и лечить, а здоровым, провести курс профилактических обработок.</a:t>
            </a:r>
            <a:endParaRPr lang="ru-RU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932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Колибактериоз собак</vt:lpstr>
      <vt:lpstr>Колибактериоз</vt:lpstr>
      <vt:lpstr>Причины</vt:lpstr>
      <vt:lpstr>Пути заражения</vt:lpstr>
      <vt:lpstr>Симптомы</vt:lpstr>
      <vt:lpstr>Лечение</vt:lpstr>
      <vt:lpstr>Профилактика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95</cp:revision>
  <dcterms:created xsi:type="dcterms:W3CDTF">2024-05-21T09:59:29Z</dcterms:created>
  <dcterms:modified xsi:type="dcterms:W3CDTF">2024-05-21T10:26:22Z</dcterms:modified>
</cp:coreProperties>
</file>