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4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2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9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9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1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2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0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6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9781-358B-447D-BCB9-7A135B9CA5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7A70-BC17-4015-A586-F79690D2F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4632" cy="2259682"/>
          </a:xfrm>
        </p:spPr>
        <p:txBody>
          <a:bodyPr>
            <a:normAutofit/>
          </a:bodyPr>
          <a:lstStyle/>
          <a:p>
            <a:r>
              <a:rPr lang="ru-RU" sz="6600" dirty="0"/>
              <a:t>Л</a:t>
            </a:r>
            <a:r>
              <a:rPr lang="ru-RU" sz="6600" dirty="0" smtClean="0"/>
              <a:t>ейшманиоз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97152"/>
            <a:ext cx="4248472" cy="19442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студентка 529группы  Суровцева Дарья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Лейшманиоз</a:t>
            </a:r>
            <a:r>
              <a:rPr lang="ru-RU" dirty="0" smtClean="0"/>
              <a:t> - инфекционное заболевание, поражающее людей, домашних и диких животных во всем мире, вызываемое простейшими рода </a:t>
            </a:r>
            <a:r>
              <a:rPr lang="ru-RU" dirty="0" err="1" smtClean="0"/>
              <a:t>Leishmania</a:t>
            </a:r>
            <a:r>
              <a:rPr lang="ru-RU" dirty="0" smtClean="0"/>
              <a:t>. Инфекция передается москитами рода </a:t>
            </a:r>
            <a:r>
              <a:rPr lang="ru-RU" dirty="0" err="1" smtClean="0"/>
              <a:t>Phlebotomus</a:t>
            </a:r>
            <a:r>
              <a:rPr lang="ru-RU" dirty="0" smtClean="0"/>
              <a:t> и </a:t>
            </a:r>
            <a:r>
              <a:rPr lang="ru-RU" dirty="0" err="1" smtClean="0"/>
              <a:t>Lutzomyia</a:t>
            </a:r>
            <a:r>
              <a:rPr lang="ru-RU" dirty="0" smtClean="0"/>
              <a:t>. Хозяева-резервуары варьируются в разных географических областях и могут включать домашних и диких животных. Лейшманиоз, вызываемый </a:t>
            </a:r>
            <a:r>
              <a:rPr lang="ru-RU" dirty="0" err="1" smtClean="0"/>
              <a:t>Leishmania</a:t>
            </a:r>
            <a:r>
              <a:rPr lang="ru-RU" dirty="0" smtClean="0"/>
              <a:t> </a:t>
            </a:r>
            <a:r>
              <a:rPr lang="ru-RU" dirty="0" err="1" smtClean="0"/>
              <a:t>infantum</a:t>
            </a:r>
            <a:r>
              <a:rPr lang="ru-RU" dirty="0" smtClean="0"/>
              <a:t>, наиболее тяжелая форма заболевания, является частой причиной клинического заболевания у собак в странах Средиземноморского бассейна и Среднего востока.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1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Признаки заболевания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902" y="2332037"/>
            <a:ext cx="60284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64704"/>
            <a:ext cx="56886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Основные клинические признаки, выявляемые при </a:t>
            </a:r>
            <a:r>
              <a:rPr lang="ru-RU" sz="2800" dirty="0" err="1" smtClean="0"/>
              <a:t>физикальном</a:t>
            </a:r>
            <a:r>
              <a:rPr lang="ru-RU" sz="2800" dirty="0" smtClean="0"/>
              <a:t> обследовании в типичных случаях лейшманиоза собак, включают поражения кожи, локальную или </a:t>
            </a:r>
            <a:r>
              <a:rPr lang="ru-RU" sz="2800" dirty="0" err="1" smtClean="0"/>
              <a:t>генерализованную</a:t>
            </a:r>
            <a:r>
              <a:rPr lang="ru-RU" sz="2800" dirty="0" smtClean="0"/>
              <a:t> </a:t>
            </a:r>
            <a:r>
              <a:rPr lang="ru-RU" sz="2800" dirty="0" err="1" smtClean="0"/>
              <a:t>лимфаденомегалию</a:t>
            </a:r>
            <a:r>
              <a:rPr lang="ru-RU" sz="2800" dirty="0" smtClean="0"/>
              <a:t>, потерю массы тела, непереносимость физических нагрузок, снижение аппетита, вялость, </a:t>
            </a:r>
            <a:r>
              <a:rPr lang="ru-RU" sz="2800" dirty="0" err="1" smtClean="0"/>
              <a:t>спленомегалию</a:t>
            </a:r>
            <a:r>
              <a:rPr lang="ru-RU" sz="2800" dirty="0" smtClean="0"/>
              <a:t>, полиурию и полидипсию, поражения глаз, </a:t>
            </a:r>
            <a:r>
              <a:rPr lang="ru-RU" sz="2800" dirty="0" err="1" smtClean="0"/>
              <a:t>эпистаксис</a:t>
            </a:r>
            <a:r>
              <a:rPr lang="ru-RU" sz="2800" dirty="0" smtClean="0"/>
              <a:t>, </a:t>
            </a:r>
            <a:r>
              <a:rPr lang="ru-RU" sz="2800" dirty="0" err="1" smtClean="0"/>
              <a:t>онихогрифоз</a:t>
            </a:r>
            <a:r>
              <a:rPr lang="ru-RU" sz="2800" dirty="0" smtClean="0"/>
              <a:t>, хромоту, рвоту и диарею.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124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73" y="332656"/>
            <a:ext cx="39890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73" y="3501008"/>
            <a:ext cx="3995936" cy="288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Примерно от 16% до 80,5% собак с диагнозом лейшманиоз имеют поражения глаз, включая конъюнктивит, блефарит, </a:t>
            </a:r>
            <a:r>
              <a:rPr lang="ru-RU" sz="2800" dirty="0" err="1" smtClean="0"/>
              <a:t>кератоконъюнктивит</a:t>
            </a:r>
            <a:r>
              <a:rPr lang="ru-RU" sz="2800" dirty="0" smtClean="0"/>
              <a:t> и </a:t>
            </a:r>
            <a:r>
              <a:rPr lang="ru-RU" sz="2800" dirty="0" err="1" smtClean="0"/>
              <a:t>увеит</a:t>
            </a:r>
            <a:r>
              <a:rPr lang="ru-RU" sz="2800" dirty="0" smtClean="0"/>
              <a:t>. В некоторых случаях аномалии глаз являются единственными клиническими признаками. Аномально длинные или ломкие когти (</a:t>
            </a:r>
            <a:r>
              <a:rPr lang="ru-RU" sz="2800" dirty="0" err="1" smtClean="0"/>
              <a:t>онихогрифоз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7643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лечении кожного лейшманиоза ветеринарные специалисты применяют лекарственные препараты, основным действующим веществом которых является пятивалентная сурьма. К таким препаратам относят: </a:t>
            </a:r>
          </a:p>
          <a:p>
            <a:r>
              <a:rPr lang="ru-RU" dirty="0" smtClean="0"/>
              <a:t>30% раствор </a:t>
            </a:r>
            <a:r>
              <a:rPr lang="ru-RU" dirty="0" err="1" smtClean="0"/>
              <a:t>глюкантима</a:t>
            </a:r>
            <a:r>
              <a:rPr lang="ru-RU" dirty="0" smtClean="0"/>
              <a:t>. Препарат в дозе 5-20мл собаке вводят внутримышечно через каждые 1-2 часа. Лечебный курс в зависимости от тяжести заболевания составляет от 8 до 20 инъекций. Данный препарат можно применять также </a:t>
            </a:r>
            <a:r>
              <a:rPr lang="ru-RU" dirty="0" err="1" smtClean="0"/>
              <a:t>местно</a:t>
            </a:r>
            <a:r>
              <a:rPr lang="ru-RU" dirty="0" smtClean="0"/>
              <a:t>. Необходимо иметь в виду, что при применение препарата, у собаки могут быть побочные эффекты – рвота, кашель, миалгия, развиваться местная реакция. </a:t>
            </a:r>
          </a:p>
          <a:p>
            <a:r>
              <a:rPr lang="ru-RU" dirty="0" smtClean="0"/>
              <a:t>20% раствор </a:t>
            </a:r>
            <a:r>
              <a:rPr lang="ru-RU" dirty="0" err="1" smtClean="0"/>
              <a:t>солюсурьмина</a:t>
            </a:r>
            <a:r>
              <a:rPr lang="ru-RU" dirty="0" smtClean="0"/>
              <a:t> в дозе 100-150 мг/кг. Препарат вводится внутривенно или под кожу. Курс лечения 10-15 дней. В качестве побочного действия у отдельных собак может быть аллергическая реакция, понос.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Стибоглюконат</a:t>
            </a:r>
            <a:r>
              <a:rPr lang="ru-RU" dirty="0" smtClean="0"/>
              <a:t> натрия. Препарат назначают в дозе 10-20 мг/кг, один раз в сутки. Курс лечения 10дней, перерыв 10 дней и снова лечение повторяем. Побочные действия – тошнота, рвота, миалгия. Препарат противопоказан при заболевании печени и сердца.</a:t>
            </a:r>
          </a:p>
        </p:txBody>
      </p:sp>
    </p:spTree>
    <p:extLst>
      <p:ext uri="{BB962C8B-B14F-4D97-AF65-F5344CB8AC3E}">
        <p14:creationId xmlns:p14="http://schemas.microsoft.com/office/powerpoint/2010/main" val="197426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При кожном </a:t>
            </a:r>
            <a:r>
              <a:rPr lang="ru-RU" dirty="0" smtClean="0"/>
              <a:t>лейшманиозе ветеринарные специалисты применяют наружно </a:t>
            </a:r>
            <a:r>
              <a:rPr lang="ru-RU" dirty="0" err="1" smtClean="0"/>
              <a:t>синтомициновую</a:t>
            </a:r>
            <a:r>
              <a:rPr lang="ru-RU" dirty="0" smtClean="0"/>
              <a:t>, </a:t>
            </a:r>
            <a:r>
              <a:rPr lang="ru-RU" dirty="0" err="1" smtClean="0"/>
              <a:t>стрептоцидовую</a:t>
            </a:r>
            <a:r>
              <a:rPr lang="ru-RU" dirty="0" smtClean="0"/>
              <a:t> и другие эмульсии, мазь Вишневского и другие антибактериальные мази, фракцию АСД-3, 3-4% -</a:t>
            </a:r>
            <a:r>
              <a:rPr lang="ru-RU" dirty="0" err="1" smtClean="0"/>
              <a:t>ные</a:t>
            </a:r>
            <a:r>
              <a:rPr lang="ru-RU" dirty="0" smtClean="0"/>
              <a:t> растворы мыла К или СК-9. Кроме того при лечении кожной формы болезни применяется рентгенотерапия, применение </a:t>
            </a:r>
            <a:r>
              <a:rPr lang="ru-RU" dirty="0" err="1" smtClean="0"/>
              <a:t>термокоагуляторов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b="1" i="1" dirty="0" smtClean="0"/>
              <a:t>При висцеральной форме болезни</a:t>
            </a:r>
            <a:r>
              <a:rPr lang="ru-RU" dirty="0" smtClean="0"/>
              <a:t>, исходя из патогенеза, логично применение аспирина по ½-1 таблетке 2-3 раза в день, </a:t>
            </a:r>
            <a:r>
              <a:rPr lang="ru-RU" dirty="0" err="1" smtClean="0"/>
              <a:t>парацетамона</a:t>
            </a:r>
            <a:r>
              <a:rPr lang="ru-RU" dirty="0" smtClean="0"/>
              <a:t>, </a:t>
            </a:r>
            <a:r>
              <a:rPr lang="ru-RU" dirty="0" err="1" smtClean="0"/>
              <a:t>баральгина</a:t>
            </a:r>
            <a:r>
              <a:rPr lang="ru-RU" dirty="0" smtClean="0"/>
              <a:t>, </a:t>
            </a:r>
            <a:r>
              <a:rPr lang="ru-RU" dirty="0" err="1" smtClean="0"/>
              <a:t>эссенциале</a:t>
            </a:r>
            <a:r>
              <a:rPr lang="ru-RU" dirty="0" smtClean="0"/>
              <a:t> по 1 капсуле 3 раза в день в течение месяца и более, </a:t>
            </a:r>
            <a:r>
              <a:rPr lang="ru-RU" dirty="0" err="1" smtClean="0"/>
              <a:t>гепалина</a:t>
            </a:r>
            <a:r>
              <a:rPr lang="ru-RU" dirty="0" smtClean="0"/>
              <a:t> и др. </a:t>
            </a:r>
          </a:p>
          <a:p>
            <a:pPr marL="0" indent="0">
              <a:buNone/>
            </a:pPr>
            <a:r>
              <a:rPr lang="ru-RU" b="1" i="1" dirty="0" smtClean="0"/>
              <a:t>При смешанной форме заболевания </a:t>
            </a:r>
            <a:r>
              <a:rPr lang="ru-RU" dirty="0" smtClean="0"/>
              <a:t>ветеринарные специалисты рекомендуют применение </a:t>
            </a:r>
            <a:r>
              <a:rPr lang="ru-RU" dirty="0" err="1" smtClean="0"/>
              <a:t>аминохинола</a:t>
            </a:r>
            <a:r>
              <a:rPr lang="ru-RU" dirty="0" smtClean="0"/>
              <a:t> из расчета 0,05 -0,15 г 3 раза в день. Лечение проводят циклами в две недели с перерывом 5-7дней. Наружно применяют мазь </a:t>
            </a:r>
            <a:r>
              <a:rPr lang="ru-RU" dirty="0" err="1" smtClean="0"/>
              <a:t>Вилькинсона</a:t>
            </a:r>
            <a:r>
              <a:rPr lang="ru-RU" dirty="0" smtClean="0"/>
              <a:t>, которую втирают 1-2 раза в день в течение 10 и более дней. Применяют внутрь </a:t>
            </a:r>
            <a:r>
              <a:rPr lang="ru-RU" dirty="0" err="1" smtClean="0"/>
              <a:t>сульфатон</a:t>
            </a:r>
            <a:r>
              <a:rPr lang="ru-RU" dirty="0" smtClean="0"/>
              <a:t> по ½ -1 таблетке, утром и вечером, курс лечения в течение 7-14 дней.</a:t>
            </a:r>
          </a:p>
        </p:txBody>
      </p:sp>
    </p:spTree>
    <p:extLst>
      <p:ext uri="{BB962C8B-B14F-4D97-AF65-F5344CB8AC3E}">
        <p14:creationId xmlns:p14="http://schemas.microsoft.com/office/powerpoint/2010/main" val="127953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Профилактика лейшманиоза строится на предохранение собак от нападения москитов. Необходимо проводить борьбу с насекомыми – переносчиками в местах их обитания в населенных пунктах(подвалы жилых домов, помещения для скота), свалках твердых бытовых отходов (ТБО). Проведение дератизации с целью уничтожения грызунов. Дезинсекция помещений. Отлов бродячих собак и диких животных. Перепахивание целины и пастбищ с целью уничтожения нор грызунов. Информирование населения, владельцев собак о лейшманиозе и мерах по его профилактике.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4939"/>
            <a:ext cx="5904656" cy="21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05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581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Лейшманиоз</vt:lpstr>
      <vt:lpstr>Презентация PowerPoint</vt:lpstr>
      <vt:lpstr>Признаки заболевания </vt:lpstr>
      <vt:lpstr>Презентация PowerPoint</vt:lpstr>
      <vt:lpstr>Лечение </vt:lpstr>
      <vt:lpstr>Презентация PowerPoint</vt:lpstr>
      <vt:lpstr>Профилактика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2024-05-20T20:28:09Z</dcterms:created>
  <dcterms:modified xsi:type="dcterms:W3CDTF">2024-05-20T21:16:55Z</dcterms:modified>
</cp:coreProperties>
</file>