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3" r:id="rId1"/>
  </p:sldMasterIdLst>
  <p:notesMasterIdLst>
    <p:notesMasterId r:id="rId16"/>
  </p:notes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305" r:id="rId9"/>
    <p:sldId id="306" r:id="rId10"/>
    <p:sldId id="307" r:id="rId11"/>
    <p:sldId id="308" r:id="rId12"/>
    <p:sldId id="309" r:id="rId13"/>
    <p:sldId id="310" r:id="rId14"/>
    <p:sldId id="265" r:id="rId15"/>
  </p:sldIdLst>
  <p:sldSz cx="9144000" cy="5143500" type="screen16x9"/>
  <p:notesSz cx="6858000" cy="9144000"/>
  <p:embeddedFontLst>
    <p:embeddedFont>
      <p:font typeface="DM Sans" charset="0"/>
      <p:regular r:id="rId17"/>
      <p:bold r:id="rId18"/>
      <p:italic r:id="rId19"/>
      <p:boldItalic r:id="rId20"/>
    </p:embeddedFont>
    <p:embeddedFont>
      <p:font typeface="Dela Gothic One" charset="-128"/>
      <p:regular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52BB7D8-7468-4530-9499-6B8D6E53449E}">
  <a:tblStyle styleId="{252BB7D8-7468-4530-9499-6B8D6E53449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24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8773605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Google Shape;83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7" name="Google Shape;83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Google Shape;868;g17011a771b6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9" name="Google Shape;869;g17011a771b6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" name="Google Shape;907;g17011a771b6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8" name="Google Shape;908;g17011a771b6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" name="Google Shape;927;g1718b826db7_0_3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8" name="Google Shape;928;g1718b826db7_0_3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g17011a771b6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6" name="Google Shape;966;g17011a771b6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" name="Google Shape;1011;g17011a771b6_1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2" name="Google Shape;1012;g17011a771b6_1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g17011a771b6_1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3" name="Google Shape;1043;g17011a771b6_1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Google Shape;1076;g1718b826db7_0_2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7" name="Google Shape;1077;g1718b826db7_0_2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841350" y="2019625"/>
            <a:ext cx="6133500" cy="1494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4300">
                <a:latin typeface="Dela Gothic One"/>
                <a:ea typeface="Dela Gothic One"/>
                <a:cs typeface="Dela Gothic One"/>
                <a:sym typeface="Dela Gothic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841350" y="3516213"/>
            <a:ext cx="4057800" cy="37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latin typeface="DM Sans"/>
                <a:ea typeface="DM Sans"/>
                <a:cs typeface="DM Sans"/>
                <a:sym typeface="DM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50425" y="-346273"/>
            <a:ext cx="9107080" cy="5845899"/>
            <a:chOff x="50425" y="-346273"/>
            <a:chExt cx="9107080" cy="5845899"/>
          </a:xfrm>
        </p:grpSpPr>
        <p:grpSp>
          <p:nvGrpSpPr>
            <p:cNvPr id="12" name="Google Shape;12;p2"/>
            <p:cNvGrpSpPr/>
            <p:nvPr/>
          </p:nvGrpSpPr>
          <p:grpSpPr>
            <a:xfrm rot="5400000">
              <a:off x="7635657" y="1235950"/>
              <a:ext cx="2765293" cy="278402"/>
              <a:chOff x="3904957" y="4865100"/>
              <a:chExt cx="2765293" cy="278402"/>
            </a:xfrm>
          </p:grpSpPr>
          <p:sp>
            <p:nvSpPr>
              <p:cNvPr id="13" name="Google Shape;13;p2"/>
              <p:cNvSpPr/>
              <p:nvPr/>
            </p:nvSpPr>
            <p:spPr>
              <a:xfrm rot="5400000">
                <a:off x="4114264" y="4655793"/>
                <a:ext cx="278402" cy="697017"/>
              </a:xfrm>
              <a:custGeom>
                <a:avLst/>
                <a:gdLst/>
                <a:ahLst/>
                <a:cxnLst/>
                <a:rect l="l" t="t" r="r" b="b"/>
                <a:pathLst>
                  <a:path w="2174" h="5443" extrusionOk="0">
                    <a:moveTo>
                      <a:pt x="2167" y="0"/>
                    </a:moveTo>
                    <a:lnTo>
                      <a:pt x="3" y="5"/>
                    </a:lnTo>
                    <a:cubicBezTo>
                      <a:pt x="5" y="1771"/>
                      <a:pt x="5" y="3538"/>
                      <a:pt x="1" y="5304"/>
                    </a:cubicBezTo>
                    <a:cubicBezTo>
                      <a:pt x="1" y="5419"/>
                      <a:pt x="24" y="5442"/>
                      <a:pt x="134" y="5442"/>
                    </a:cubicBezTo>
                    <a:cubicBezTo>
                      <a:pt x="542" y="5438"/>
                      <a:pt x="950" y="5437"/>
                      <a:pt x="1358" y="5437"/>
                    </a:cubicBezTo>
                    <a:cubicBezTo>
                      <a:pt x="1630" y="5437"/>
                      <a:pt x="1902" y="5438"/>
                      <a:pt x="2174" y="5438"/>
                    </a:cubicBezTo>
                    <a:cubicBezTo>
                      <a:pt x="2174" y="3703"/>
                      <a:pt x="2174" y="1967"/>
                      <a:pt x="2174" y="230"/>
                    </a:cubicBezTo>
                    <a:cubicBezTo>
                      <a:pt x="2174" y="154"/>
                      <a:pt x="2169" y="79"/>
                      <a:pt x="21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14;p2"/>
              <p:cNvSpPr/>
              <p:nvPr/>
            </p:nvSpPr>
            <p:spPr>
              <a:xfrm rot="5400000">
                <a:off x="6185165" y="4658418"/>
                <a:ext cx="278402" cy="691767"/>
              </a:xfrm>
              <a:custGeom>
                <a:avLst/>
                <a:gdLst/>
                <a:ahLst/>
                <a:cxnLst/>
                <a:rect l="l" t="t" r="r" b="b"/>
                <a:pathLst>
                  <a:path w="2174" h="5402" extrusionOk="0">
                    <a:moveTo>
                      <a:pt x="149" y="0"/>
                    </a:moveTo>
                    <a:cubicBezTo>
                      <a:pt x="12" y="0"/>
                      <a:pt x="1" y="47"/>
                      <a:pt x="1" y="171"/>
                    </a:cubicBezTo>
                    <a:cubicBezTo>
                      <a:pt x="3" y="1914"/>
                      <a:pt x="3" y="3658"/>
                      <a:pt x="3" y="5401"/>
                    </a:cubicBezTo>
                    <a:lnTo>
                      <a:pt x="2169" y="5394"/>
                    </a:lnTo>
                    <a:lnTo>
                      <a:pt x="2174" y="788"/>
                    </a:lnTo>
                    <a:lnTo>
                      <a:pt x="2174" y="5"/>
                    </a:lnTo>
                    <a:cubicBezTo>
                      <a:pt x="1808" y="5"/>
                      <a:pt x="1441" y="7"/>
                      <a:pt x="1075" y="7"/>
                    </a:cubicBezTo>
                    <a:cubicBezTo>
                      <a:pt x="769" y="7"/>
                      <a:pt x="464" y="6"/>
                      <a:pt x="159" y="1"/>
                    </a:cubicBezTo>
                    <a:cubicBezTo>
                      <a:pt x="156" y="1"/>
                      <a:pt x="152" y="0"/>
                      <a:pt x="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 rot="5400000">
                <a:off x="4807894" y="4658674"/>
                <a:ext cx="278146" cy="691511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5400" extrusionOk="0">
                    <a:moveTo>
                      <a:pt x="1" y="1"/>
                    </a:moveTo>
                    <a:lnTo>
                      <a:pt x="1" y="5399"/>
                    </a:lnTo>
                    <a:lnTo>
                      <a:pt x="2165" y="5394"/>
                    </a:lnTo>
                    <a:cubicBezTo>
                      <a:pt x="2169" y="4230"/>
                      <a:pt x="2172" y="3065"/>
                      <a:pt x="2172" y="1901"/>
                    </a:cubicBezTo>
                    <a:cubicBezTo>
                      <a:pt x="2172" y="1269"/>
                      <a:pt x="2167" y="639"/>
                      <a:pt x="2165" y="8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 rot="5400000">
                <a:off x="5496530" y="4660531"/>
                <a:ext cx="278146" cy="687797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5371" extrusionOk="0">
                    <a:moveTo>
                      <a:pt x="2167" y="0"/>
                    </a:moveTo>
                    <a:lnTo>
                      <a:pt x="1" y="7"/>
                    </a:lnTo>
                    <a:lnTo>
                      <a:pt x="1" y="5364"/>
                    </a:lnTo>
                    <a:lnTo>
                      <a:pt x="2165" y="5371"/>
                    </a:lnTo>
                    <a:cubicBezTo>
                      <a:pt x="2169" y="4238"/>
                      <a:pt x="2172" y="3104"/>
                      <a:pt x="2172" y="1969"/>
                    </a:cubicBezTo>
                    <a:cubicBezTo>
                      <a:pt x="2172" y="1312"/>
                      <a:pt x="2167" y="657"/>
                      <a:pt x="216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" name="Google Shape;17;p2"/>
            <p:cNvGrpSpPr/>
            <p:nvPr/>
          </p:nvGrpSpPr>
          <p:grpSpPr>
            <a:xfrm rot="5400000">
              <a:off x="54030" y="1765230"/>
              <a:ext cx="895652" cy="425454"/>
              <a:chOff x="5974875" y="3732400"/>
              <a:chExt cx="416350" cy="197775"/>
            </a:xfrm>
          </p:grpSpPr>
          <p:sp>
            <p:nvSpPr>
              <p:cNvPr id="18" name="Google Shape;18;p2"/>
              <p:cNvSpPr/>
              <p:nvPr/>
            </p:nvSpPr>
            <p:spPr>
              <a:xfrm>
                <a:off x="5974875" y="3732400"/>
                <a:ext cx="197700" cy="197775"/>
              </a:xfrm>
              <a:custGeom>
                <a:avLst/>
                <a:gdLst/>
                <a:ahLst/>
                <a:cxnLst/>
                <a:rect l="l" t="t" r="r" b="b"/>
                <a:pathLst>
                  <a:path w="7908" h="7911" extrusionOk="0">
                    <a:moveTo>
                      <a:pt x="3602" y="1"/>
                    </a:moveTo>
                    <a:lnTo>
                      <a:pt x="3602" y="3106"/>
                    </a:lnTo>
                    <a:lnTo>
                      <a:pt x="1406" y="911"/>
                    </a:lnTo>
                    <a:lnTo>
                      <a:pt x="908" y="1407"/>
                    </a:lnTo>
                    <a:lnTo>
                      <a:pt x="3106" y="3605"/>
                    </a:lnTo>
                    <a:lnTo>
                      <a:pt x="0" y="3605"/>
                    </a:lnTo>
                    <a:lnTo>
                      <a:pt x="0" y="4307"/>
                    </a:lnTo>
                    <a:lnTo>
                      <a:pt x="3106" y="4307"/>
                    </a:lnTo>
                    <a:lnTo>
                      <a:pt x="908" y="6502"/>
                    </a:lnTo>
                    <a:lnTo>
                      <a:pt x="1406" y="7001"/>
                    </a:lnTo>
                    <a:lnTo>
                      <a:pt x="3602" y="4805"/>
                    </a:lnTo>
                    <a:lnTo>
                      <a:pt x="3602" y="7911"/>
                    </a:lnTo>
                    <a:lnTo>
                      <a:pt x="4306" y="7911"/>
                    </a:lnTo>
                    <a:lnTo>
                      <a:pt x="4306" y="4805"/>
                    </a:lnTo>
                    <a:lnTo>
                      <a:pt x="6501" y="7001"/>
                    </a:lnTo>
                    <a:lnTo>
                      <a:pt x="6998" y="6502"/>
                    </a:lnTo>
                    <a:lnTo>
                      <a:pt x="4802" y="4307"/>
                    </a:lnTo>
                    <a:lnTo>
                      <a:pt x="7908" y="4307"/>
                    </a:lnTo>
                    <a:lnTo>
                      <a:pt x="7908" y="3605"/>
                    </a:lnTo>
                    <a:lnTo>
                      <a:pt x="4802" y="3605"/>
                    </a:lnTo>
                    <a:lnTo>
                      <a:pt x="6998" y="1407"/>
                    </a:lnTo>
                    <a:lnTo>
                      <a:pt x="6501" y="911"/>
                    </a:lnTo>
                    <a:lnTo>
                      <a:pt x="4306" y="3106"/>
                    </a:lnTo>
                    <a:lnTo>
                      <a:pt x="430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6193450" y="3732400"/>
                <a:ext cx="197775" cy="197775"/>
              </a:xfrm>
              <a:custGeom>
                <a:avLst/>
                <a:gdLst/>
                <a:ahLst/>
                <a:cxnLst/>
                <a:rect l="l" t="t" r="r" b="b"/>
                <a:pathLst>
                  <a:path w="7911" h="7911" extrusionOk="0">
                    <a:moveTo>
                      <a:pt x="3605" y="1"/>
                    </a:moveTo>
                    <a:lnTo>
                      <a:pt x="3605" y="3106"/>
                    </a:lnTo>
                    <a:lnTo>
                      <a:pt x="1409" y="911"/>
                    </a:lnTo>
                    <a:lnTo>
                      <a:pt x="911" y="1407"/>
                    </a:lnTo>
                    <a:lnTo>
                      <a:pt x="3106" y="3605"/>
                    </a:lnTo>
                    <a:lnTo>
                      <a:pt x="1" y="3605"/>
                    </a:lnTo>
                    <a:lnTo>
                      <a:pt x="1" y="4307"/>
                    </a:lnTo>
                    <a:lnTo>
                      <a:pt x="3106" y="4307"/>
                    </a:lnTo>
                    <a:lnTo>
                      <a:pt x="911" y="6502"/>
                    </a:lnTo>
                    <a:lnTo>
                      <a:pt x="1409" y="7001"/>
                    </a:lnTo>
                    <a:lnTo>
                      <a:pt x="3605" y="4805"/>
                    </a:lnTo>
                    <a:lnTo>
                      <a:pt x="3605" y="7911"/>
                    </a:lnTo>
                    <a:lnTo>
                      <a:pt x="4309" y="7911"/>
                    </a:lnTo>
                    <a:lnTo>
                      <a:pt x="4309" y="4805"/>
                    </a:lnTo>
                    <a:lnTo>
                      <a:pt x="6504" y="7001"/>
                    </a:lnTo>
                    <a:lnTo>
                      <a:pt x="7001" y="6502"/>
                    </a:lnTo>
                    <a:lnTo>
                      <a:pt x="4805" y="4307"/>
                    </a:lnTo>
                    <a:lnTo>
                      <a:pt x="7911" y="4307"/>
                    </a:lnTo>
                    <a:lnTo>
                      <a:pt x="7911" y="3605"/>
                    </a:lnTo>
                    <a:lnTo>
                      <a:pt x="4805" y="3605"/>
                    </a:lnTo>
                    <a:lnTo>
                      <a:pt x="7001" y="1407"/>
                    </a:lnTo>
                    <a:lnTo>
                      <a:pt x="6504" y="911"/>
                    </a:lnTo>
                    <a:lnTo>
                      <a:pt x="4309" y="3106"/>
                    </a:lnTo>
                    <a:lnTo>
                      <a:pt x="4309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" name="Google Shape;20;p2"/>
            <p:cNvGrpSpPr/>
            <p:nvPr/>
          </p:nvGrpSpPr>
          <p:grpSpPr>
            <a:xfrm>
              <a:off x="8082699" y="4211244"/>
              <a:ext cx="693466" cy="714174"/>
              <a:chOff x="9211376" y="3291325"/>
              <a:chExt cx="705316" cy="726303"/>
            </a:xfrm>
          </p:grpSpPr>
          <p:sp>
            <p:nvSpPr>
              <p:cNvPr id="21" name="Google Shape;21;p2"/>
              <p:cNvSpPr/>
              <p:nvPr/>
            </p:nvSpPr>
            <p:spPr>
              <a:xfrm>
                <a:off x="9371587" y="3483222"/>
                <a:ext cx="534407" cy="534407"/>
              </a:xfrm>
              <a:custGeom>
                <a:avLst/>
                <a:gdLst/>
                <a:ahLst/>
                <a:cxnLst/>
                <a:rect l="l" t="t" r="r" b="b"/>
                <a:pathLst>
                  <a:path w="6770" h="6770" extrusionOk="0">
                    <a:moveTo>
                      <a:pt x="0" y="0"/>
                    </a:moveTo>
                    <a:lnTo>
                      <a:pt x="0" y="6770"/>
                    </a:lnTo>
                    <a:lnTo>
                      <a:pt x="6770" y="6770"/>
                    </a:lnTo>
                    <a:lnTo>
                      <a:pt x="677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9211376" y="3291325"/>
                <a:ext cx="705316" cy="543054"/>
              </a:xfrm>
              <a:custGeom>
                <a:avLst/>
                <a:gdLst/>
                <a:ahLst/>
                <a:cxnLst/>
                <a:rect l="l" t="t" r="r" b="b"/>
                <a:pathLst>
                  <a:path w="26198" h="20171" extrusionOk="0">
                    <a:moveTo>
                      <a:pt x="19524" y="649"/>
                    </a:moveTo>
                    <a:lnTo>
                      <a:pt x="19524" y="19524"/>
                    </a:lnTo>
                    <a:lnTo>
                      <a:pt x="648" y="19524"/>
                    </a:lnTo>
                    <a:lnTo>
                      <a:pt x="648" y="649"/>
                    </a:lnTo>
                    <a:close/>
                    <a:moveTo>
                      <a:pt x="0" y="0"/>
                    </a:moveTo>
                    <a:lnTo>
                      <a:pt x="0" y="20141"/>
                    </a:lnTo>
                    <a:lnTo>
                      <a:pt x="31" y="20141"/>
                    </a:lnTo>
                    <a:lnTo>
                      <a:pt x="31" y="20170"/>
                    </a:lnTo>
                    <a:lnTo>
                      <a:pt x="20172" y="20170"/>
                    </a:lnTo>
                    <a:lnTo>
                      <a:pt x="20172" y="998"/>
                    </a:lnTo>
                    <a:lnTo>
                      <a:pt x="25545" y="7236"/>
                    </a:lnTo>
                    <a:lnTo>
                      <a:pt x="25545" y="18902"/>
                    </a:lnTo>
                    <a:lnTo>
                      <a:pt x="26193" y="18902"/>
                    </a:lnTo>
                    <a:lnTo>
                      <a:pt x="26193" y="7003"/>
                    </a:lnTo>
                    <a:lnTo>
                      <a:pt x="26198" y="6999"/>
                    </a:lnTo>
                    <a:lnTo>
                      <a:pt x="26193" y="6995"/>
                    </a:lnTo>
                    <a:lnTo>
                      <a:pt x="20172" y="4"/>
                    </a:lnTo>
                    <a:lnTo>
                      <a:pt x="2017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3" name="Google Shape;23;p2"/>
            <p:cNvSpPr/>
            <p:nvPr/>
          </p:nvSpPr>
          <p:spPr>
            <a:xfrm>
              <a:off x="50425" y="4729837"/>
              <a:ext cx="3706908" cy="769790"/>
            </a:xfrm>
            <a:custGeom>
              <a:avLst/>
              <a:gdLst/>
              <a:ahLst/>
              <a:cxnLst/>
              <a:rect l="l" t="t" r="r" b="b"/>
              <a:pathLst>
                <a:path w="21400" h="4444" extrusionOk="0">
                  <a:moveTo>
                    <a:pt x="1289" y="4443"/>
                  </a:moveTo>
                  <a:lnTo>
                    <a:pt x="0" y="4443"/>
                  </a:lnTo>
                  <a:lnTo>
                    <a:pt x="1705" y="1"/>
                  </a:lnTo>
                  <a:lnTo>
                    <a:pt x="2996" y="1"/>
                  </a:lnTo>
                  <a:close/>
                  <a:moveTo>
                    <a:pt x="5626" y="1"/>
                  </a:moveTo>
                  <a:lnTo>
                    <a:pt x="4335" y="1"/>
                  </a:lnTo>
                  <a:lnTo>
                    <a:pt x="2628" y="4443"/>
                  </a:lnTo>
                  <a:lnTo>
                    <a:pt x="3919" y="4443"/>
                  </a:lnTo>
                  <a:close/>
                  <a:moveTo>
                    <a:pt x="8254" y="1"/>
                  </a:moveTo>
                  <a:lnTo>
                    <a:pt x="6965" y="1"/>
                  </a:lnTo>
                  <a:lnTo>
                    <a:pt x="5258" y="4443"/>
                  </a:lnTo>
                  <a:lnTo>
                    <a:pt x="6549" y="4443"/>
                  </a:lnTo>
                  <a:close/>
                  <a:moveTo>
                    <a:pt x="10884" y="1"/>
                  </a:moveTo>
                  <a:lnTo>
                    <a:pt x="9593" y="1"/>
                  </a:lnTo>
                  <a:lnTo>
                    <a:pt x="7886" y="4443"/>
                  </a:lnTo>
                  <a:lnTo>
                    <a:pt x="9177" y="4443"/>
                  </a:lnTo>
                  <a:close/>
                  <a:moveTo>
                    <a:pt x="13514" y="1"/>
                  </a:moveTo>
                  <a:lnTo>
                    <a:pt x="12223" y="1"/>
                  </a:lnTo>
                  <a:lnTo>
                    <a:pt x="10516" y="4443"/>
                  </a:lnTo>
                  <a:lnTo>
                    <a:pt x="11805" y="4443"/>
                  </a:lnTo>
                  <a:close/>
                  <a:moveTo>
                    <a:pt x="16142" y="1"/>
                  </a:moveTo>
                  <a:lnTo>
                    <a:pt x="14851" y="1"/>
                  </a:lnTo>
                  <a:lnTo>
                    <a:pt x="13144" y="4443"/>
                  </a:lnTo>
                  <a:lnTo>
                    <a:pt x="14435" y="4443"/>
                  </a:lnTo>
                  <a:close/>
                  <a:moveTo>
                    <a:pt x="18772" y="1"/>
                  </a:moveTo>
                  <a:lnTo>
                    <a:pt x="17481" y="1"/>
                  </a:lnTo>
                  <a:lnTo>
                    <a:pt x="15774" y="4443"/>
                  </a:lnTo>
                  <a:lnTo>
                    <a:pt x="17065" y="4443"/>
                  </a:lnTo>
                  <a:close/>
                  <a:moveTo>
                    <a:pt x="21400" y="1"/>
                  </a:moveTo>
                  <a:lnTo>
                    <a:pt x="20109" y="1"/>
                  </a:lnTo>
                  <a:lnTo>
                    <a:pt x="18402" y="4443"/>
                  </a:lnTo>
                  <a:lnTo>
                    <a:pt x="19693" y="444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" name="Google Shape;24;p2"/>
            <p:cNvGrpSpPr/>
            <p:nvPr/>
          </p:nvGrpSpPr>
          <p:grpSpPr>
            <a:xfrm>
              <a:off x="4047888" y="-346273"/>
              <a:ext cx="1439677" cy="631352"/>
              <a:chOff x="4263500" y="545525"/>
              <a:chExt cx="1598575" cy="701112"/>
            </a:xfrm>
          </p:grpSpPr>
          <p:sp>
            <p:nvSpPr>
              <p:cNvPr id="25" name="Google Shape;25;p2"/>
              <p:cNvSpPr/>
              <p:nvPr/>
            </p:nvSpPr>
            <p:spPr>
              <a:xfrm>
                <a:off x="4263500" y="545525"/>
                <a:ext cx="350602" cy="701112"/>
              </a:xfrm>
              <a:custGeom>
                <a:avLst/>
                <a:gdLst/>
                <a:ahLst/>
                <a:cxnLst/>
                <a:rect l="l" t="t" r="r" b="b"/>
                <a:pathLst>
                  <a:path w="7684" h="15366" extrusionOk="0">
                    <a:moveTo>
                      <a:pt x="7684" y="0"/>
                    </a:moveTo>
                    <a:cubicBezTo>
                      <a:pt x="3441" y="0"/>
                      <a:pt x="0" y="3439"/>
                      <a:pt x="0" y="7682"/>
                    </a:cubicBezTo>
                    <a:cubicBezTo>
                      <a:pt x="0" y="11927"/>
                      <a:pt x="3441" y="15366"/>
                      <a:pt x="7684" y="15366"/>
                    </a:cubicBezTo>
                    <a:lnTo>
                      <a:pt x="768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4614047" y="545525"/>
                <a:ext cx="350556" cy="701112"/>
              </a:xfrm>
              <a:custGeom>
                <a:avLst/>
                <a:gdLst/>
                <a:ahLst/>
                <a:cxnLst/>
                <a:rect l="l" t="t" r="r" b="b"/>
                <a:pathLst>
                  <a:path w="7683" h="15366" extrusionOk="0">
                    <a:moveTo>
                      <a:pt x="1" y="0"/>
                    </a:moveTo>
                    <a:lnTo>
                      <a:pt x="1" y="15366"/>
                    </a:lnTo>
                    <a:cubicBezTo>
                      <a:pt x="4244" y="15366"/>
                      <a:pt x="7682" y="11927"/>
                      <a:pt x="7682" y="7682"/>
                    </a:cubicBezTo>
                    <a:cubicBezTo>
                      <a:pt x="7682" y="3439"/>
                      <a:pt x="4244" y="0"/>
                      <a:pt x="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5160972" y="545525"/>
                <a:ext cx="350602" cy="701112"/>
              </a:xfrm>
              <a:custGeom>
                <a:avLst/>
                <a:gdLst/>
                <a:ahLst/>
                <a:cxnLst/>
                <a:rect l="l" t="t" r="r" b="b"/>
                <a:pathLst>
                  <a:path w="7684" h="15366" extrusionOk="0">
                    <a:moveTo>
                      <a:pt x="7684" y="0"/>
                    </a:moveTo>
                    <a:cubicBezTo>
                      <a:pt x="3441" y="0"/>
                      <a:pt x="0" y="3439"/>
                      <a:pt x="0" y="7682"/>
                    </a:cubicBezTo>
                    <a:cubicBezTo>
                      <a:pt x="0" y="11927"/>
                      <a:pt x="3441" y="15366"/>
                      <a:pt x="7684" y="15366"/>
                    </a:cubicBezTo>
                    <a:lnTo>
                      <a:pt x="768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5511519" y="545525"/>
                <a:ext cx="350556" cy="701112"/>
              </a:xfrm>
              <a:custGeom>
                <a:avLst/>
                <a:gdLst/>
                <a:ahLst/>
                <a:cxnLst/>
                <a:rect l="l" t="t" r="r" b="b"/>
                <a:pathLst>
                  <a:path w="7683" h="15366" extrusionOk="0">
                    <a:moveTo>
                      <a:pt x="1" y="0"/>
                    </a:moveTo>
                    <a:lnTo>
                      <a:pt x="1" y="15366"/>
                    </a:lnTo>
                    <a:cubicBezTo>
                      <a:pt x="4244" y="15366"/>
                      <a:pt x="7682" y="11927"/>
                      <a:pt x="7682" y="7682"/>
                    </a:cubicBezTo>
                    <a:cubicBezTo>
                      <a:pt x="7682" y="3439"/>
                      <a:pt x="4244" y="0"/>
                      <a:pt x="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CUSTOM_3_1_1"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1" name="Google Shape;651;p27"/>
          <p:cNvGrpSpPr/>
          <p:nvPr/>
        </p:nvGrpSpPr>
        <p:grpSpPr>
          <a:xfrm>
            <a:off x="-409349" y="-7495"/>
            <a:ext cx="9566853" cy="6037052"/>
            <a:chOff x="-409349" y="-7495"/>
            <a:chExt cx="9566853" cy="6037052"/>
          </a:xfrm>
        </p:grpSpPr>
        <p:grpSp>
          <p:nvGrpSpPr>
            <p:cNvPr id="652" name="Google Shape;652;p27"/>
            <p:cNvGrpSpPr/>
            <p:nvPr/>
          </p:nvGrpSpPr>
          <p:grpSpPr>
            <a:xfrm rot="5400000">
              <a:off x="7635657" y="1235950"/>
              <a:ext cx="2765293" cy="278402"/>
              <a:chOff x="3904957" y="4865100"/>
              <a:chExt cx="2765293" cy="278402"/>
            </a:xfrm>
          </p:grpSpPr>
          <p:sp>
            <p:nvSpPr>
              <p:cNvPr id="653" name="Google Shape;653;p27"/>
              <p:cNvSpPr/>
              <p:nvPr/>
            </p:nvSpPr>
            <p:spPr>
              <a:xfrm rot="5400000">
                <a:off x="4114264" y="4655793"/>
                <a:ext cx="278402" cy="697017"/>
              </a:xfrm>
              <a:custGeom>
                <a:avLst/>
                <a:gdLst/>
                <a:ahLst/>
                <a:cxnLst/>
                <a:rect l="l" t="t" r="r" b="b"/>
                <a:pathLst>
                  <a:path w="2174" h="5443" extrusionOk="0">
                    <a:moveTo>
                      <a:pt x="2167" y="0"/>
                    </a:moveTo>
                    <a:lnTo>
                      <a:pt x="3" y="5"/>
                    </a:lnTo>
                    <a:cubicBezTo>
                      <a:pt x="5" y="1771"/>
                      <a:pt x="5" y="3538"/>
                      <a:pt x="1" y="5304"/>
                    </a:cubicBezTo>
                    <a:cubicBezTo>
                      <a:pt x="1" y="5419"/>
                      <a:pt x="24" y="5442"/>
                      <a:pt x="134" y="5442"/>
                    </a:cubicBezTo>
                    <a:cubicBezTo>
                      <a:pt x="542" y="5438"/>
                      <a:pt x="950" y="5437"/>
                      <a:pt x="1358" y="5437"/>
                    </a:cubicBezTo>
                    <a:cubicBezTo>
                      <a:pt x="1630" y="5437"/>
                      <a:pt x="1902" y="5438"/>
                      <a:pt x="2174" y="5438"/>
                    </a:cubicBezTo>
                    <a:cubicBezTo>
                      <a:pt x="2174" y="3703"/>
                      <a:pt x="2174" y="1967"/>
                      <a:pt x="2174" y="230"/>
                    </a:cubicBezTo>
                    <a:cubicBezTo>
                      <a:pt x="2174" y="154"/>
                      <a:pt x="2169" y="79"/>
                      <a:pt x="21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4" name="Google Shape;654;p27"/>
              <p:cNvSpPr/>
              <p:nvPr/>
            </p:nvSpPr>
            <p:spPr>
              <a:xfrm rot="5400000">
                <a:off x="6185165" y="4658418"/>
                <a:ext cx="278402" cy="691767"/>
              </a:xfrm>
              <a:custGeom>
                <a:avLst/>
                <a:gdLst/>
                <a:ahLst/>
                <a:cxnLst/>
                <a:rect l="l" t="t" r="r" b="b"/>
                <a:pathLst>
                  <a:path w="2174" h="5402" extrusionOk="0">
                    <a:moveTo>
                      <a:pt x="149" y="0"/>
                    </a:moveTo>
                    <a:cubicBezTo>
                      <a:pt x="12" y="0"/>
                      <a:pt x="1" y="47"/>
                      <a:pt x="1" y="171"/>
                    </a:cubicBezTo>
                    <a:cubicBezTo>
                      <a:pt x="3" y="1914"/>
                      <a:pt x="3" y="3658"/>
                      <a:pt x="3" y="5401"/>
                    </a:cubicBezTo>
                    <a:lnTo>
                      <a:pt x="2169" y="5394"/>
                    </a:lnTo>
                    <a:lnTo>
                      <a:pt x="2174" y="788"/>
                    </a:lnTo>
                    <a:lnTo>
                      <a:pt x="2174" y="5"/>
                    </a:lnTo>
                    <a:cubicBezTo>
                      <a:pt x="1808" y="5"/>
                      <a:pt x="1441" y="7"/>
                      <a:pt x="1075" y="7"/>
                    </a:cubicBezTo>
                    <a:cubicBezTo>
                      <a:pt x="769" y="7"/>
                      <a:pt x="464" y="6"/>
                      <a:pt x="159" y="1"/>
                    </a:cubicBezTo>
                    <a:cubicBezTo>
                      <a:pt x="156" y="1"/>
                      <a:pt x="152" y="0"/>
                      <a:pt x="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5" name="Google Shape;655;p27"/>
              <p:cNvSpPr/>
              <p:nvPr/>
            </p:nvSpPr>
            <p:spPr>
              <a:xfrm rot="5400000">
                <a:off x="4807894" y="4658674"/>
                <a:ext cx="278146" cy="691511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5400" extrusionOk="0">
                    <a:moveTo>
                      <a:pt x="1" y="1"/>
                    </a:moveTo>
                    <a:lnTo>
                      <a:pt x="1" y="5399"/>
                    </a:lnTo>
                    <a:lnTo>
                      <a:pt x="2165" y="5394"/>
                    </a:lnTo>
                    <a:cubicBezTo>
                      <a:pt x="2169" y="4230"/>
                      <a:pt x="2172" y="3065"/>
                      <a:pt x="2172" y="1901"/>
                    </a:cubicBezTo>
                    <a:cubicBezTo>
                      <a:pt x="2172" y="1269"/>
                      <a:pt x="2167" y="639"/>
                      <a:pt x="2165" y="8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6" name="Google Shape;656;p27"/>
              <p:cNvSpPr/>
              <p:nvPr/>
            </p:nvSpPr>
            <p:spPr>
              <a:xfrm rot="5400000">
                <a:off x="5496530" y="4660531"/>
                <a:ext cx="278146" cy="687797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5371" extrusionOk="0">
                    <a:moveTo>
                      <a:pt x="2167" y="0"/>
                    </a:moveTo>
                    <a:lnTo>
                      <a:pt x="1" y="7"/>
                    </a:lnTo>
                    <a:lnTo>
                      <a:pt x="1" y="5364"/>
                    </a:lnTo>
                    <a:lnTo>
                      <a:pt x="2165" y="5371"/>
                    </a:lnTo>
                    <a:cubicBezTo>
                      <a:pt x="2169" y="4238"/>
                      <a:pt x="2172" y="3104"/>
                      <a:pt x="2172" y="1969"/>
                    </a:cubicBezTo>
                    <a:cubicBezTo>
                      <a:pt x="2172" y="1312"/>
                      <a:pt x="2167" y="657"/>
                      <a:pt x="216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57" name="Google Shape;657;p27"/>
            <p:cNvSpPr/>
            <p:nvPr/>
          </p:nvSpPr>
          <p:spPr>
            <a:xfrm rot="5400000">
              <a:off x="-296650" y="3076537"/>
              <a:ext cx="822322" cy="1047720"/>
            </a:xfrm>
            <a:custGeom>
              <a:avLst/>
              <a:gdLst/>
              <a:ahLst/>
              <a:cxnLst/>
              <a:rect l="l" t="t" r="r" b="b"/>
              <a:pathLst>
                <a:path w="4225" h="5383" extrusionOk="0">
                  <a:moveTo>
                    <a:pt x="186" y="1491"/>
                  </a:moveTo>
                  <a:cubicBezTo>
                    <a:pt x="186" y="1544"/>
                    <a:pt x="145" y="1585"/>
                    <a:pt x="94" y="1585"/>
                  </a:cubicBezTo>
                  <a:cubicBezTo>
                    <a:pt x="41" y="1585"/>
                    <a:pt x="0" y="1544"/>
                    <a:pt x="0" y="1491"/>
                  </a:cubicBezTo>
                  <a:cubicBezTo>
                    <a:pt x="0" y="1440"/>
                    <a:pt x="41" y="1399"/>
                    <a:pt x="94" y="1399"/>
                  </a:cubicBezTo>
                  <a:lnTo>
                    <a:pt x="94" y="1399"/>
                  </a:lnTo>
                  <a:cubicBezTo>
                    <a:pt x="145" y="1399"/>
                    <a:pt x="186" y="1440"/>
                    <a:pt x="186" y="1491"/>
                  </a:cubicBezTo>
                  <a:close/>
                  <a:moveTo>
                    <a:pt x="1532" y="1491"/>
                  </a:moveTo>
                  <a:cubicBezTo>
                    <a:pt x="1532" y="1544"/>
                    <a:pt x="1491" y="1585"/>
                    <a:pt x="1440" y="1585"/>
                  </a:cubicBezTo>
                  <a:cubicBezTo>
                    <a:pt x="1388" y="1583"/>
                    <a:pt x="1349" y="1541"/>
                    <a:pt x="1349" y="1491"/>
                  </a:cubicBezTo>
                  <a:cubicBezTo>
                    <a:pt x="1349" y="1440"/>
                    <a:pt x="1390" y="1399"/>
                    <a:pt x="1440" y="1399"/>
                  </a:cubicBezTo>
                  <a:lnTo>
                    <a:pt x="1440" y="1399"/>
                  </a:lnTo>
                  <a:cubicBezTo>
                    <a:pt x="1491" y="1399"/>
                    <a:pt x="1532" y="1440"/>
                    <a:pt x="1532" y="1491"/>
                  </a:cubicBezTo>
                  <a:close/>
                  <a:moveTo>
                    <a:pt x="2878" y="1491"/>
                  </a:moveTo>
                  <a:cubicBezTo>
                    <a:pt x="2878" y="1544"/>
                    <a:pt x="2837" y="1585"/>
                    <a:pt x="2787" y="1585"/>
                  </a:cubicBezTo>
                  <a:cubicBezTo>
                    <a:pt x="2734" y="1585"/>
                    <a:pt x="2692" y="1544"/>
                    <a:pt x="2692" y="1491"/>
                  </a:cubicBezTo>
                  <a:cubicBezTo>
                    <a:pt x="2692" y="1440"/>
                    <a:pt x="2734" y="1399"/>
                    <a:pt x="2784" y="1399"/>
                  </a:cubicBezTo>
                  <a:lnTo>
                    <a:pt x="2784" y="1399"/>
                  </a:lnTo>
                  <a:cubicBezTo>
                    <a:pt x="2837" y="1397"/>
                    <a:pt x="2878" y="1440"/>
                    <a:pt x="2878" y="1491"/>
                  </a:cubicBezTo>
                  <a:close/>
                  <a:moveTo>
                    <a:pt x="4225" y="1491"/>
                  </a:moveTo>
                  <a:cubicBezTo>
                    <a:pt x="4225" y="1544"/>
                    <a:pt x="4183" y="1585"/>
                    <a:pt x="4130" y="1585"/>
                  </a:cubicBezTo>
                  <a:cubicBezTo>
                    <a:pt x="4080" y="1585"/>
                    <a:pt x="4036" y="1544"/>
                    <a:pt x="4036" y="1491"/>
                  </a:cubicBezTo>
                  <a:cubicBezTo>
                    <a:pt x="4036" y="1440"/>
                    <a:pt x="4077" y="1399"/>
                    <a:pt x="4130" y="1399"/>
                  </a:cubicBezTo>
                  <a:lnTo>
                    <a:pt x="4130" y="1399"/>
                  </a:lnTo>
                  <a:cubicBezTo>
                    <a:pt x="4181" y="1399"/>
                    <a:pt x="4222" y="1440"/>
                    <a:pt x="4222" y="1491"/>
                  </a:cubicBezTo>
                  <a:close/>
                  <a:moveTo>
                    <a:pt x="189" y="92"/>
                  </a:moveTo>
                  <a:cubicBezTo>
                    <a:pt x="189" y="143"/>
                    <a:pt x="147" y="186"/>
                    <a:pt x="97" y="186"/>
                  </a:cubicBezTo>
                  <a:cubicBezTo>
                    <a:pt x="44" y="186"/>
                    <a:pt x="2" y="143"/>
                    <a:pt x="2" y="92"/>
                  </a:cubicBezTo>
                  <a:cubicBezTo>
                    <a:pt x="2" y="41"/>
                    <a:pt x="44" y="0"/>
                    <a:pt x="97" y="0"/>
                  </a:cubicBezTo>
                  <a:lnTo>
                    <a:pt x="97" y="0"/>
                  </a:lnTo>
                  <a:cubicBezTo>
                    <a:pt x="147" y="0"/>
                    <a:pt x="186" y="41"/>
                    <a:pt x="186" y="92"/>
                  </a:cubicBezTo>
                  <a:close/>
                  <a:moveTo>
                    <a:pt x="1535" y="92"/>
                  </a:moveTo>
                  <a:cubicBezTo>
                    <a:pt x="1535" y="143"/>
                    <a:pt x="1493" y="186"/>
                    <a:pt x="1440" y="186"/>
                  </a:cubicBezTo>
                  <a:cubicBezTo>
                    <a:pt x="1390" y="186"/>
                    <a:pt x="1349" y="145"/>
                    <a:pt x="1349" y="92"/>
                  </a:cubicBezTo>
                  <a:cubicBezTo>
                    <a:pt x="1349" y="41"/>
                    <a:pt x="1390" y="0"/>
                    <a:pt x="1440" y="0"/>
                  </a:cubicBezTo>
                  <a:lnTo>
                    <a:pt x="1440" y="0"/>
                  </a:lnTo>
                  <a:cubicBezTo>
                    <a:pt x="1491" y="0"/>
                    <a:pt x="1532" y="41"/>
                    <a:pt x="1532" y="92"/>
                  </a:cubicBezTo>
                  <a:close/>
                  <a:moveTo>
                    <a:pt x="2878" y="92"/>
                  </a:moveTo>
                  <a:cubicBezTo>
                    <a:pt x="2878" y="143"/>
                    <a:pt x="2837" y="186"/>
                    <a:pt x="2787" y="186"/>
                  </a:cubicBezTo>
                  <a:cubicBezTo>
                    <a:pt x="2734" y="186"/>
                    <a:pt x="2692" y="143"/>
                    <a:pt x="2692" y="92"/>
                  </a:cubicBezTo>
                  <a:cubicBezTo>
                    <a:pt x="2692" y="41"/>
                    <a:pt x="2734" y="0"/>
                    <a:pt x="2787" y="0"/>
                  </a:cubicBezTo>
                  <a:lnTo>
                    <a:pt x="2787" y="0"/>
                  </a:lnTo>
                  <a:cubicBezTo>
                    <a:pt x="2837" y="0"/>
                    <a:pt x="2878" y="41"/>
                    <a:pt x="2878" y="92"/>
                  </a:cubicBezTo>
                  <a:close/>
                  <a:moveTo>
                    <a:pt x="4225" y="92"/>
                  </a:moveTo>
                  <a:cubicBezTo>
                    <a:pt x="4225" y="143"/>
                    <a:pt x="4183" y="186"/>
                    <a:pt x="4130" y="186"/>
                  </a:cubicBezTo>
                  <a:cubicBezTo>
                    <a:pt x="4080" y="186"/>
                    <a:pt x="4038" y="143"/>
                    <a:pt x="4038" y="92"/>
                  </a:cubicBezTo>
                  <a:cubicBezTo>
                    <a:pt x="4038" y="41"/>
                    <a:pt x="4080" y="0"/>
                    <a:pt x="4130" y="0"/>
                  </a:cubicBezTo>
                  <a:lnTo>
                    <a:pt x="4130" y="0"/>
                  </a:lnTo>
                  <a:cubicBezTo>
                    <a:pt x="4183" y="0"/>
                    <a:pt x="4222" y="41"/>
                    <a:pt x="4222" y="92"/>
                  </a:cubicBezTo>
                  <a:close/>
                  <a:moveTo>
                    <a:pt x="186" y="2759"/>
                  </a:moveTo>
                  <a:cubicBezTo>
                    <a:pt x="186" y="2809"/>
                    <a:pt x="145" y="2851"/>
                    <a:pt x="94" y="2851"/>
                  </a:cubicBezTo>
                  <a:cubicBezTo>
                    <a:pt x="44" y="2851"/>
                    <a:pt x="0" y="2809"/>
                    <a:pt x="0" y="2759"/>
                  </a:cubicBezTo>
                  <a:cubicBezTo>
                    <a:pt x="0" y="2706"/>
                    <a:pt x="44" y="2665"/>
                    <a:pt x="94" y="2665"/>
                  </a:cubicBezTo>
                  <a:lnTo>
                    <a:pt x="94" y="2665"/>
                  </a:lnTo>
                  <a:cubicBezTo>
                    <a:pt x="145" y="2665"/>
                    <a:pt x="186" y="2706"/>
                    <a:pt x="186" y="2759"/>
                  </a:cubicBezTo>
                  <a:close/>
                  <a:moveTo>
                    <a:pt x="1532" y="2759"/>
                  </a:moveTo>
                  <a:cubicBezTo>
                    <a:pt x="1532" y="2809"/>
                    <a:pt x="1491" y="2851"/>
                    <a:pt x="1440" y="2851"/>
                  </a:cubicBezTo>
                  <a:cubicBezTo>
                    <a:pt x="1388" y="2851"/>
                    <a:pt x="1349" y="2809"/>
                    <a:pt x="1349" y="2759"/>
                  </a:cubicBezTo>
                  <a:cubicBezTo>
                    <a:pt x="1346" y="2706"/>
                    <a:pt x="1390" y="2665"/>
                    <a:pt x="1440" y="2665"/>
                  </a:cubicBezTo>
                  <a:lnTo>
                    <a:pt x="1440" y="2665"/>
                  </a:lnTo>
                  <a:cubicBezTo>
                    <a:pt x="1491" y="2665"/>
                    <a:pt x="1532" y="2708"/>
                    <a:pt x="1532" y="2759"/>
                  </a:cubicBezTo>
                  <a:close/>
                  <a:moveTo>
                    <a:pt x="2878" y="2759"/>
                  </a:moveTo>
                  <a:cubicBezTo>
                    <a:pt x="2878" y="2809"/>
                    <a:pt x="2835" y="2851"/>
                    <a:pt x="2784" y="2851"/>
                  </a:cubicBezTo>
                  <a:cubicBezTo>
                    <a:pt x="2734" y="2851"/>
                    <a:pt x="2692" y="2809"/>
                    <a:pt x="2692" y="2759"/>
                  </a:cubicBezTo>
                  <a:cubicBezTo>
                    <a:pt x="2692" y="2706"/>
                    <a:pt x="2734" y="2665"/>
                    <a:pt x="2784" y="2665"/>
                  </a:cubicBezTo>
                  <a:lnTo>
                    <a:pt x="2784" y="2665"/>
                  </a:lnTo>
                  <a:cubicBezTo>
                    <a:pt x="2837" y="2665"/>
                    <a:pt x="2878" y="2706"/>
                    <a:pt x="2878" y="2759"/>
                  </a:cubicBezTo>
                  <a:close/>
                  <a:moveTo>
                    <a:pt x="4222" y="2759"/>
                  </a:moveTo>
                  <a:cubicBezTo>
                    <a:pt x="4222" y="2809"/>
                    <a:pt x="4181" y="2851"/>
                    <a:pt x="4130" y="2851"/>
                  </a:cubicBezTo>
                  <a:cubicBezTo>
                    <a:pt x="4077" y="2851"/>
                    <a:pt x="4036" y="2809"/>
                    <a:pt x="4036" y="2759"/>
                  </a:cubicBezTo>
                  <a:cubicBezTo>
                    <a:pt x="4036" y="2706"/>
                    <a:pt x="4077" y="2665"/>
                    <a:pt x="4130" y="2665"/>
                  </a:cubicBezTo>
                  <a:lnTo>
                    <a:pt x="4130" y="2665"/>
                  </a:lnTo>
                  <a:cubicBezTo>
                    <a:pt x="4181" y="2665"/>
                    <a:pt x="4222" y="2706"/>
                    <a:pt x="4222" y="2759"/>
                  </a:cubicBezTo>
                  <a:close/>
                  <a:moveTo>
                    <a:pt x="186" y="4025"/>
                  </a:moveTo>
                  <a:cubicBezTo>
                    <a:pt x="186" y="4075"/>
                    <a:pt x="145" y="4117"/>
                    <a:pt x="94" y="4117"/>
                  </a:cubicBezTo>
                  <a:cubicBezTo>
                    <a:pt x="44" y="4117"/>
                    <a:pt x="0" y="4075"/>
                    <a:pt x="0" y="4025"/>
                  </a:cubicBezTo>
                  <a:cubicBezTo>
                    <a:pt x="0" y="3972"/>
                    <a:pt x="44" y="3930"/>
                    <a:pt x="94" y="3930"/>
                  </a:cubicBezTo>
                  <a:lnTo>
                    <a:pt x="94" y="3930"/>
                  </a:lnTo>
                  <a:cubicBezTo>
                    <a:pt x="145" y="3930"/>
                    <a:pt x="186" y="3972"/>
                    <a:pt x="186" y="4025"/>
                  </a:cubicBezTo>
                  <a:close/>
                  <a:moveTo>
                    <a:pt x="1532" y="4025"/>
                  </a:moveTo>
                  <a:cubicBezTo>
                    <a:pt x="1532" y="4075"/>
                    <a:pt x="1491" y="4117"/>
                    <a:pt x="1440" y="4117"/>
                  </a:cubicBezTo>
                  <a:cubicBezTo>
                    <a:pt x="1388" y="4117"/>
                    <a:pt x="1349" y="4075"/>
                    <a:pt x="1349" y="4025"/>
                  </a:cubicBezTo>
                  <a:cubicBezTo>
                    <a:pt x="1346" y="3974"/>
                    <a:pt x="1390" y="3930"/>
                    <a:pt x="1440" y="3930"/>
                  </a:cubicBezTo>
                  <a:lnTo>
                    <a:pt x="1440" y="3930"/>
                  </a:lnTo>
                  <a:cubicBezTo>
                    <a:pt x="1491" y="3930"/>
                    <a:pt x="1532" y="3972"/>
                    <a:pt x="1532" y="4025"/>
                  </a:cubicBezTo>
                  <a:close/>
                  <a:moveTo>
                    <a:pt x="2878" y="4025"/>
                  </a:moveTo>
                  <a:cubicBezTo>
                    <a:pt x="2878" y="4075"/>
                    <a:pt x="2835" y="4117"/>
                    <a:pt x="2784" y="4117"/>
                  </a:cubicBezTo>
                  <a:cubicBezTo>
                    <a:pt x="2734" y="4117"/>
                    <a:pt x="2692" y="4075"/>
                    <a:pt x="2692" y="4025"/>
                  </a:cubicBezTo>
                  <a:cubicBezTo>
                    <a:pt x="2692" y="3974"/>
                    <a:pt x="2734" y="3930"/>
                    <a:pt x="2784" y="3930"/>
                  </a:cubicBezTo>
                  <a:lnTo>
                    <a:pt x="2784" y="3930"/>
                  </a:lnTo>
                  <a:cubicBezTo>
                    <a:pt x="2837" y="3930"/>
                    <a:pt x="2878" y="3972"/>
                    <a:pt x="2878" y="4025"/>
                  </a:cubicBezTo>
                  <a:close/>
                  <a:moveTo>
                    <a:pt x="4222" y="4025"/>
                  </a:moveTo>
                  <a:cubicBezTo>
                    <a:pt x="4222" y="4075"/>
                    <a:pt x="4181" y="4117"/>
                    <a:pt x="4130" y="4117"/>
                  </a:cubicBezTo>
                  <a:cubicBezTo>
                    <a:pt x="4077" y="4117"/>
                    <a:pt x="4036" y="4075"/>
                    <a:pt x="4036" y="4025"/>
                  </a:cubicBezTo>
                  <a:cubicBezTo>
                    <a:pt x="4036" y="3974"/>
                    <a:pt x="4077" y="3930"/>
                    <a:pt x="4130" y="3930"/>
                  </a:cubicBezTo>
                  <a:lnTo>
                    <a:pt x="4130" y="3930"/>
                  </a:lnTo>
                  <a:cubicBezTo>
                    <a:pt x="4181" y="3930"/>
                    <a:pt x="4222" y="3972"/>
                    <a:pt x="4222" y="4025"/>
                  </a:cubicBezTo>
                  <a:close/>
                  <a:moveTo>
                    <a:pt x="186" y="5290"/>
                  </a:moveTo>
                  <a:cubicBezTo>
                    <a:pt x="186" y="5341"/>
                    <a:pt x="145" y="5382"/>
                    <a:pt x="94" y="5382"/>
                  </a:cubicBezTo>
                  <a:cubicBezTo>
                    <a:pt x="44" y="5382"/>
                    <a:pt x="0" y="5341"/>
                    <a:pt x="0" y="5290"/>
                  </a:cubicBezTo>
                  <a:cubicBezTo>
                    <a:pt x="0" y="5237"/>
                    <a:pt x="44" y="5196"/>
                    <a:pt x="94" y="5196"/>
                  </a:cubicBezTo>
                  <a:lnTo>
                    <a:pt x="94" y="5196"/>
                  </a:lnTo>
                  <a:cubicBezTo>
                    <a:pt x="145" y="5196"/>
                    <a:pt x="186" y="5240"/>
                    <a:pt x="186" y="5290"/>
                  </a:cubicBezTo>
                  <a:close/>
                  <a:moveTo>
                    <a:pt x="1532" y="5290"/>
                  </a:moveTo>
                  <a:cubicBezTo>
                    <a:pt x="1532" y="5341"/>
                    <a:pt x="1491" y="5382"/>
                    <a:pt x="1440" y="5382"/>
                  </a:cubicBezTo>
                  <a:cubicBezTo>
                    <a:pt x="1388" y="5382"/>
                    <a:pt x="1349" y="5341"/>
                    <a:pt x="1349" y="5290"/>
                  </a:cubicBezTo>
                  <a:cubicBezTo>
                    <a:pt x="1346" y="5240"/>
                    <a:pt x="1390" y="5196"/>
                    <a:pt x="1440" y="5196"/>
                  </a:cubicBezTo>
                  <a:lnTo>
                    <a:pt x="1440" y="5196"/>
                  </a:lnTo>
                  <a:cubicBezTo>
                    <a:pt x="1491" y="5198"/>
                    <a:pt x="1532" y="5240"/>
                    <a:pt x="1532" y="5290"/>
                  </a:cubicBezTo>
                  <a:close/>
                  <a:moveTo>
                    <a:pt x="2878" y="5290"/>
                  </a:moveTo>
                  <a:cubicBezTo>
                    <a:pt x="2878" y="5341"/>
                    <a:pt x="2835" y="5382"/>
                    <a:pt x="2784" y="5382"/>
                  </a:cubicBezTo>
                  <a:cubicBezTo>
                    <a:pt x="2734" y="5382"/>
                    <a:pt x="2692" y="5341"/>
                    <a:pt x="2692" y="5290"/>
                  </a:cubicBezTo>
                  <a:cubicBezTo>
                    <a:pt x="2692" y="5240"/>
                    <a:pt x="2734" y="5196"/>
                    <a:pt x="2784" y="5196"/>
                  </a:cubicBezTo>
                  <a:lnTo>
                    <a:pt x="2784" y="5196"/>
                  </a:lnTo>
                  <a:cubicBezTo>
                    <a:pt x="2837" y="5196"/>
                    <a:pt x="2878" y="5237"/>
                    <a:pt x="2878" y="5290"/>
                  </a:cubicBezTo>
                  <a:close/>
                  <a:moveTo>
                    <a:pt x="4222" y="5290"/>
                  </a:moveTo>
                  <a:cubicBezTo>
                    <a:pt x="4222" y="5341"/>
                    <a:pt x="4181" y="5382"/>
                    <a:pt x="4130" y="5382"/>
                  </a:cubicBezTo>
                  <a:cubicBezTo>
                    <a:pt x="4077" y="5382"/>
                    <a:pt x="4036" y="5341"/>
                    <a:pt x="4036" y="5290"/>
                  </a:cubicBezTo>
                  <a:cubicBezTo>
                    <a:pt x="4036" y="5240"/>
                    <a:pt x="4077" y="5196"/>
                    <a:pt x="4130" y="5196"/>
                  </a:cubicBezTo>
                  <a:lnTo>
                    <a:pt x="4130" y="5196"/>
                  </a:lnTo>
                  <a:cubicBezTo>
                    <a:pt x="4181" y="5196"/>
                    <a:pt x="4222" y="5237"/>
                    <a:pt x="4222" y="52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58" name="Google Shape;658;p27"/>
            <p:cNvGrpSpPr/>
            <p:nvPr/>
          </p:nvGrpSpPr>
          <p:grpSpPr>
            <a:xfrm>
              <a:off x="7684611" y="4526754"/>
              <a:ext cx="1468475" cy="630248"/>
              <a:chOff x="2543375" y="546738"/>
              <a:chExt cx="1630551" cy="699887"/>
            </a:xfrm>
          </p:grpSpPr>
          <p:grpSp>
            <p:nvGrpSpPr>
              <p:cNvPr id="659" name="Google Shape;659;p27"/>
              <p:cNvGrpSpPr/>
              <p:nvPr/>
            </p:nvGrpSpPr>
            <p:grpSpPr>
              <a:xfrm>
                <a:off x="3463300" y="546738"/>
                <a:ext cx="710626" cy="698687"/>
                <a:chOff x="2373000" y="551950"/>
                <a:chExt cx="710626" cy="698687"/>
              </a:xfrm>
            </p:grpSpPr>
            <p:sp>
              <p:nvSpPr>
                <p:cNvPr id="660" name="Google Shape;660;p27"/>
                <p:cNvSpPr/>
                <p:nvPr/>
              </p:nvSpPr>
              <p:spPr>
                <a:xfrm>
                  <a:off x="2373000" y="901194"/>
                  <a:ext cx="363617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2" h="23691" extrusionOk="0">
                      <a:moveTo>
                        <a:pt x="24007" y="1"/>
                      </a:moveTo>
                      <a:cubicBezTo>
                        <a:pt x="23080" y="1"/>
                        <a:pt x="12685" y="139"/>
                        <a:pt x="6475" y="6263"/>
                      </a:cubicBezTo>
                      <a:cubicBezTo>
                        <a:pt x="1" y="12676"/>
                        <a:pt x="548" y="23679"/>
                        <a:pt x="548" y="23679"/>
                      </a:cubicBezTo>
                      <a:cubicBezTo>
                        <a:pt x="548" y="23679"/>
                        <a:pt x="784" y="23691"/>
                        <a:pt x="1206" y="23691"/>
                      </a:cubicBezTo>
                      <a:cubicBezTo>
                        <a:pt x="3684" y="23691"/>
                        <a:pt x="12590" y="23292"/>
                        <a:pt x="18147" y="17813"/>
                      </a:cubicBezTo>
                      <a:cubicBezTo>
                        <a:pt x="24652" y="11400"/>
                        <a:pt x="24074" y="1"/>
                        <a:pt x="24074" y="1"/>
                      </a:cubicBezTo>
                      <a:cubicBezTo>
                        <a:pt x="24074" y="1"/>
                        <a:pt x="24051" y="1"/>
                        <a:pt x="24007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1" name="Google Shape;661;p27"/>
                <p:cNvSpPr/>
                <p:nvPr/>
              </p:nvSpPr>
              <p:spPr>
                <a:xfrm>
                  <a:off x="2373000" y="551950"/>
                  <a:ext cx="363617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2" h="23691" extrusionOk="0">
                      <a:moveTo>
                        <a:pt x="645" y="1"/>
                      </a:moveTo>
                      <a:cubicBezTo>
                        <a:pt x="601" y="1"/>
                        <a:pt x="578" y="1"/>
                        <a:pt x="578" y="1"/>
                      </a:cubicBezTo>
                      <a:cubicBezTo>
                        <a:pt x="578" y="1"/>
                        <a:pt x="1" y="11399"/>
                        <a:pt x="6505" y="17813"/>
                      </a:cubicBezTo>
                      <a:cubicBezTo>
                        <a:pt x="12036" y="23292"/>
                        <a:pt x="20938" y="23691"/>
                        <a:pt x="23416" y="23691"/>
                      </a:cubicBezTo>
                      <a:cubicBezTo>
                        <a:pt x="23838" y="23691"/>
                        <a:pt x="24074" y="23679"/>
                        <a:pt x="24074" y="23679"/>
                      </a:cubicBezTo>
                      <a:cubicBezTo>
                        <a:pt x="24074" y="23679"/>
                        <a:pt x="24652" y="12676"/>
                        <a:pt x="18147" y="6263"/>
                      </a:cubicBezTo>
                      <a:cubicBezTo>
                        <a:pt x="11966" y="139"/>
                        <a:pt x="1573" y="1"/>
                        <a:pt x="645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2" name="Google Shape;662;p27"/>
                <p:cNvSpPr/>
                <p:nvPr/>
              </p:nvSpPr>
              <p:spPr>
                <a:xfrm>
                  <a:off x="2720467" y="901194"/>
                  <a:ext cx="363160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21" h="23691" extrusionOk="0">
                      <a:moveTo>
                        <a:pt x="614" y="1"/>
                      </a:moveTo>
                      <a:cubicBezTo>
                        <a:pt x="570" y="1"/>
                        <a:pt x="548" y="1"/>
                        <a:pt x="548" y="1"/>
                      </a:cubicBezTo>
                      <a:cubicBezTo>
                        <a:pt x="548" y="1"/>
                        <a:pt x="0" y="11400"/>
                        <a:pt x="6475" y="17813"/>
                      </a:cubicBezTo>
                      <a:cubicBezTo>
                        <a:pt x="12005" y="23292"/>
                        <a:pt x="20908" y="23691"/>
                        <a:pt x="23385" y="23691"/>
                      </a:cubicBezTo>
                      <a:cubicBezTo>
                        <a:pt x="23808" y="23691"/>
                        <a:pt x="24043" y="23679"/>
                        <a:pt x="24043" y="23679"/>
                      </a:cubicBezTo>
                      <a:cubicBezTo>
                        <a:pt x="24043" y="23679"/>
                        <a:pt x="24621" y="12676"/>
                        <a:pt x="18147" y="6263"/>
                      </a:cubicBezTo>
                      <a:cubicBezTo>
                        <a:pt x="11936" y="139"/>
                        <a:pt x="1542" y="1"/>
                        <a:pt x="61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3" name="Google Shape;663;p27"/>
                <p:cNvSpPr/>
                <p:nvPr/>
              </p:nvSpPr>
              <p:spPr>
                <a:xfrm>
                  <a:off x="2720024" y="551950"/>
                  <a:ext cx="363602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1" h="23691" extrusionOk="0">
                      <a:moveTo>
                        <a:pt x="24007" y="1"/>
                      </a:moveTo>
                      <a:cubicBezTo>
                        <a:pt x="23079" y="1"/>
                        <a:pt x="12686" y="139"/>
                        <a:pt x="6505" y="6263"/>
                      </a:cubicBezTo>
                      <a:cubicBezTo>
                        <a:pt x="0" y="12676"/>
                        <a:pt x="578" y="23679"/>
                        <a:pt x="578" y="23679"/>
                      </a:cubicBezTo>
                      <a:cubicBezTo>
                        <a:pt x="578" y="23679"/>
                        <a:pt x="813" y="23691"/>
                        <a:pt x="1236" y="23691"/>
                      </a:cubicBezTo>
                      <a:cubicBezTo>
                        <a:pt x="3713" y="23691"/>
                        <a:pt x="12616" y="23292"/>
                        <a:pt x="18146" y="17813"/>
                      </a:cubicBezTo>
                      <a:cubicBezTo>
                        <a:pt x="24651" y="11399"/>
                        <a:pt x="24073" y="1"/>
                        <a:pt x="24073" y="1"/>
                      </a:cubicBezTo>
                      <a:cubicBezTo>
                        <a:pt x="24073" y="1"/>
                        <a:pt x="24051" y="1"/>
                        <a:pt x="2400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64" name="Google Shape;664;p27"/>
              <p:cNvGrpSpPr/>
              <p:nvPr/>
            </p:nvGrpSpPr>
            <p:grpSpPr>
              <a:xfrm>
                <a:off x="2543375" y="547938"/>
                <a:ext cx="710626" cy="698687"/>
                <a:chOff x="2373000" y="551950"/>
                <a:chExt cx="710626" cy="698687"/>
              </a:xfrm>
            </p:grpSpPr>
            <p:sp>
              <p:nvSpPr>
                <p:cNvPr id="665" name="Google Shape;665;p27"/>
                <p:cNvSpPr/>
                <p:nvPr/>
              </p:nvSpPr>
              <p:spPr>
                <a:xfrm>
                  <a:off x="2373000" y="901194"/>
                  <a:ext cx="363617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2" h="23691" extrusionOk="0">
                      <a:moveTo>
                        <a:pt x="24007" y="1"/>
                      </a:moveTo>
                      <a:cubicBezTo>
                        <a:pt x="23080" y="1"/>
                        <a:pt x="12685" y="139"/>
                        <a:pt x="6475" y="6263"/>
                      </a:cubicBezTo>
                      <a:cubicBezTo>
                        <a:pt x="1" y="12676"/>
                        <a:pt x="548" y="23679"/>
                        <a:pt x="548" y="23679"/>
                      </a:cubicBezTo>
                      <a:cubicBezTo>
                        <a:pt x="548" y="23679"/>
                        <a:pt x="784" y="23691"/>
                        <a:pt x="1206" y="23691"/>
                      </a:cubicBezTo>
                      <a:cubicBezTo>
                        <a:pt x="3684" y="23691"/>
                        <a:pt x="12590" y="23292"/>
                        <a:pt x="18147" y="17813"/>
                      </a:cubicBezTo>
                      <a:cubicBezTo>
                        <a:pt x="24652" y="11400"/>
                        <a:pt x="24074" y="1"/>
                        <a:pt x="24074" y="1"/>
                      </a:cubicBezTo>
                      <a:cubicBezTo>
                        <a:pt x="24074" y="1"/>
                        <a:pt x="24051" y="1"/>
                        <a:pt x="24007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6" name="Google Shape;666;p27"/>
                <p:cNvSpPr/>
                <p:nvPr/>
              </p:nvSpPr>
              <p:spPr>
                <a:xfrm>
                  <a:off x="2373000" y="551950"/>
                  <a:ext cx="363617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2" h="23691" extrusionOk="0">
                      <a:moveTo>
                        <a:pt x="645" y="1"/>
                      </a:moveTo>
                      <a:cubicBezTo>
                        <a:pt x="601" y="1"/>
                        <a:pt x="578" y="1"/>
                        <a:pt x="578" y="1"/>
                      </a:cubicBezTo>
                      <a:cubicBezTo>
                        <a:pt x="578" y="1"/>
                        <a:pt x="1" y="11399"/>
                        <a:pt x="6505" y="17813"/>
                      </a:cubicBezTo>
                      <a:cubicBezTo>
                        <a:pt x="12036" y="23292"/>
                        <a:pt x="20938" y="23691"/>
                        <a:pt x="23416" y="23691"/>
                      </a:cubicBezTo>
                      <a:cubicBezTo>
                        <a:pt x="23838" y="23691"/>
                        <a:pt x="24074" y="23679"/>
                        <a:pt x="24074" y="23679"/>
                      </a:cubicBezTo>
                      <a:cubicBezTo>
                        <a:pt x="24074" y="23679"/>
                        <a:pt x="24652" y="12676"/>
                        <a:pt x="18147" y="6263"/>
                      </a:cubicBezTo>
                      <a:cubicBezTo>
                        <a:pt x="11966" y="139"/>
                        <a:pt x="1573" y="1"/>
                        <a:pt x="645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7" name="Google Shape;667;p27"/>
                <p:cNvSpPr/>
                <p:nvPr/>
              </p:nvSpPr>
              <p:spPr>
                <a:xfrm>
                  <a:off x="2720467" y="901194"/>
                  <a:ext cx="363160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21" h="23691" extrusionOk="0">
                      <a:moveTo>
                        <a:pt x="614" y="1"/>
                      </a:moveTo>
                      <a:cubicBezTo>
                        <a:pt x="570" y="1"/>
                        <a:pt x="548" y="1"/>
                        <a:pt x="548" y="1"/>
                      </a:cubicBezTo>
                      <a:cubicBezTo>
                        <a:pt x="548" y="1"/>
                        <a:pt x="0" y="11400"/>
                        <a:pt x="6475" y="17813"/>
                      </a:cubicBezTo>
                      <a:cubicBezTo>
                        <a:pt x="12005" y="23292"/>
                        <a:pt x="20908" y="23691"/>
                        <a:pt x="23385" y="23691"/>
                      </a:cubicBezTo>
                      <a:cubicBezTo>
                        <a:pt x="23808" y="23691"/>
                        <a:pt x="24043" y="23679"/>
                        <a:pt x="24043" y="23679"/>
                      </a:cubicBezTo>
                      <a:cubicBezTo>
                        <a:pt x="24043" y="23679"/>
                        <a:pt x="24621" y="12676"/>
                        <a:pt x="18147" y="6263"/>
                      </a:cubicBezTo>
                      <a:cubicBezTo>
                        <a:pt x="11936" y="139"/>
                        <a:pt x="1542" y="1"/>
                        <a:pt x="614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8" name="Google Shape;668;p27"/>
                <p:cNvSpPr/>
                <p:nvPr/>
              </p:nvSpPr>
              <p:spPr>
                <a:xfrm>
                  <a:off x="2720024" y="551950"/>
                  <a:ext cx="363602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1" h="23691" extrusionOk="0">
                      <a:moveTo>
                        <a:pt x="24007" y="1"/>
                      </a:moveTo>
                      <a:cubicBezTo>
                        <a:pt x="23079" y="1"/>
                        <a:pt x="12686" y="139"/>
                        <a:pt x="6505" y="6263"/>
                      </a:cubicBezTo>
                      <a:cubicBezTo>
                        <a:pt x="0" y="12676"/>
                        <a:pt x="578" y="23679"/>
                        <a:pt x="578" y="23679"/>
                      </a:cubicBezTo>
                      <a:cubicBezTo>
                        <a:pt x="578" y="23679"/>
                        <a:pt x="813" y="23691"/>
                        <a:pt x="1236" y="23691"/>
                      </a:cubicBezTo>
                      <a:cubicBezTo>
                        <a:pt x="3713" y="23691"/>
                        <a:pt x="12616" y="23292"/>
                        <a:pt x="18146" y="17813"/>
                      </a:cubicBezTo>
                      <a:cubicBezTo>
                        <a:pt x="24651" y="11399"/>
                        <a:pt x="24073" y="1"/>
                        <a:pt x="24073" y="1"/>
                      </a:cubicBezTo>
                      <a:cubicBezTo>
                        <a:pt x="24073" y="1"/>
                        <a:pt x="24051" y="1"/>
                        <a:pt x="24007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669" name="Google Shape;669;p27"/>
            <p:cNvSpPr/>
            <p:nvPr/>
          </p:nvSpPr>
          <p:spPr>
            <a:xfrm>
              <a:off x="50425" y="4729837"/>
              <a:ext cx="3706908" cy="769790"/>
            </a:xfrm>
            <a:custGeom>
              <a:avLst/>
              <a:gdLst/>
              <a:ahLst/>
              <a:cxnLst/>
              <a:rect l="l" t="t" r="r" b="b"/>
              <a:pathLst>
                <a:path w="21400" h="4444" extrusionOk="0">
                  <a:moveTo>
                    <a:pt x="1289" y="4443"/>
                  </a:moveTo>
                  <a:lnTo>
                    <a:pt x="0" y="4443"/>
                  </a:lnTo>
                  <a:lnTo>
                    <a:pt x="1705" y="1"/>
                  </a:lnTo>
                  <a:lnTo>
                    <a:pt x="2996" y="1"/>
                  </a:lnTo>
                  <a:close/>
                  <a:moveTo>
                    <a:pt x="5626" y="1"/>
                  </a:moveTo>
                  <a:lnTo>
                    <a:pt x="4335" y="1"/>
                  </a:lnTo>
                  <a:lnTo>
                    <a:pt x="2628" y="4443"/>
                  </a:lnTo>
                  <a:lnTo>
                    <a:pt x="3919" y="4443"/>
                  </a:lnTo>
                  <a:close/>
                  <a:moveTo>
                    <a:pt x="8254" y="1"/>
                  </a:moveTo>
                  <a:lnTo>
                    <a:pt x="6965" y="1"/>
                  </a:lnTo>
                  <a:lnTo>
                    <a:pt x="5258" y="4443"/>
                  </a:lnTo>
                  <a:lnTo>
                    <a:pt x="6549" y="4443"/>
                  </a:lnTo>
                  <a:close/>
                  <a:moveTo>
                    <a:pt x="10884" y="1"/>
                  </a:moveTo>
                  <a:lnTo>
                    <a:pt x="9593" y="1"/>
                  </a:lnTo>
                  <a:lnTo>
                    <a:pt x="7886" y="4443"/>
                  </a:lnTo>
                  <a:lnTo>
                    <a:pt x="9177" y="4443"/>
                  </a:lnTo>
                  <a:close/>
                  <a:moveTo>
                    <a:pt x="13514" y="1"/>
                  </a:moveTo>
                  <a:lnTo>
                    <a:pt x="12223" y="1"/>
                  </a:lnTo>
                  <a:lnTo>
                    <a:pt x="10516" y="4443"/>
                  </a:lnTo>
                  <a:lnTo>
                    <a:pt x="11805" y="4443"/>
                  </a:lnTo>
                  <a:close/>
                  <a:moveTo>
                    <a:pt x="16142" y="1"/>
                  </a:moveTo>
                  <a:lnTo>
                    <a:pt x="14851" y="1"/>
                  </a:lnTo>
                  <a:lnTo>
                    <a:pt x="13144" y="4443"/>
                  </a:lnTo>
                  <a:lnTo>
                    <a:pt x="14435" y="4443"/>
                  </a:lnTo>
                  <a:close/>
                  <a:moveTo>
                    <a:pt x="18772" y="1"/>
                  </a:moveTo>
                  <a:lnTo>
                    <a:pt x="17481" y="1"/>
                  </a:lnTo>
                  <a:lnTo>
                    <a:pt x="15774" y="4443"/>
                  </a:lnTo>
                  <a:lnTo>
                    <a:pt x="17065" y="4443"/>
                  </a:lnTo>
                  <a:close/>
                  <a:moveTo>
                    <a:pt x="21400" y="1"/>
                  </a:moveTo>
                  <a:lnTo>
                    <a:pt x="20109" y="1"/>
                  </a:lnTo>
                  <a:lnTo>
                    <a:pt x="18402" y="4443"/>
                  </a:lnTo>
                  <a:lnTo>
                    <a:pt x="19693" y="444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70" name="Google Shape;670;p27"/>
            <p:cNvGrpSpPr/>
            <p:nvPr/>
          </p:nvGrpSpPr>
          <p:grpSpPr>
            <a:xfrm rot="5400000">
              <a:off x="-302891" y="1422384"/>
              <a:ext cx="1278605" cy="241985"/>
              <a:chOff x="8087144" y="937925"/>
              <a:chExt cx="1031382" cy="195196"/>
            </a:xfrm>
          </p:grpSpPr>
          <p:sp>
            <p:nvSpPr>
              <p:cNvPr id="671" name="Google Shape;671;p27"/>
              <p:cNvSpPr/>
              <p:nvPr/>
            </p:nvSpPr>
            <p:spPr>
              <a:xfrm>
                <a:off x="8505243" y="937925"/>
                <a:ext cx="195213" cy="195196"/>
              </a:xfrm>
              <a:custGeom>
                <a:avLst/>
                <a:gdLst/>
                <a:ahLst/>
                <a:cxnLst/>
                <a:rect l="l" t="t" r="r" b="b"/>
                <a:pathLst>
                  <a:path w="6770" h="6770" extrusionOk="0">
                    <a:moveTo>
                      <a:pt x="0" y="0"/>
                    </a:moveTo>
                    <a:lnTo>
                      <a:pt x="0" y="6770"/>
                    </a:lnTo>
                    <a:lnTo>
                      <a:pt x="6770" y="6770"/>
                    </a:lnTo>
                    <a:lnTo>
                      <a:pt x="677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2" name="Google Shape;672;p27"/>
              <p:cNvSpPr/>
              <p:nvPr/>
            </p:nvSpPr>
            <p:spPr>
              <a:xfrm>
                <a:off x="8923313" y="937925"/>
                <a:ext cx="195213" cy="195196"/>
              </a:xfrm>
              <a:custGeom>
                <a:avLst/>
                <a:gdLst/>
                <a:ahLst/>
                <a:cxnLst/>
                <a:rect l="l" t="t" r="r" b="b"/>
                <a:pathLst>
                  <a:path w="6770" h="6770" extrusionOk="0">
                    <a:moveTo>
                      <a:pt x="6269" y="501"/>
                    </a:moveTo>
                    <a:lnTo>
                      <a:pt x="6269" y="6269"/>
                    </a:lnTo>
                    <a:lnTo>
                      <a:pt x="499" y="6269"/>
                    </a:lnTo>
                    <a:lnTo>
                      <a:pt x="499" y="501"/>
                    </a:lnTo>
                    <a:close/>
                    <a:moveTo>
                      <a:pt x="0" y="0"/>
                    </a:moveTo>
                    <a:lnTo>
                      <a:pt x="0" y="6770"/>
                    </a:lnTo>
                    <a:lnTo>
                      <a:pt x="6770" y="6770"/>
                    </a:lnTo>
                    <a:lnTo>
                      <a:pt x="677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3" name="Google Shape;673;p27"/>
              <p:cNvSpPr/>
              <p:nvPr/>
            </p:nvSpPr>
            <p:spPr>
              <a:xfrm>
                <a:off x="8087144" y="937925"/>
                <a:ext cx="195242" cy="195196"/>
              </a:xfrm>
              <a:custGeom>
                <a:avLst/>
                <a:gdLst/>
                <a:ahLst/>
                <a:cxnLst/>
                <a:rect l="l" t="t" r="r" b="b"/>
                <a:pathLst>
                  <a:path w="6771" h="6770" extrusionOk="0">
                    <a:moveTo>
                      <a:pt x="6269" y="501"/>
                    </a:moveTo>
                    <a:lnTo>
                      <a:pt x="6269" y="6269"/>
                    </a:lnTo>
                    <a:lnTo>
                      <a:pt x="501" y="6269"/>
                    </a:lnTo>
                    <a:lnTo>
                      <a:pt x="501" y="501"/>
                    </a:lnTo>
                    <a:close/>
                    <a:moveTo>
                      <a:pt x="1" y="0"/>
                    </a:moveTo>
                    <a:lnTo>
                      <a:pt x="1" y="6770"/>
                    </a:lnTo>
                    <a:lnTo>
                      <a:pt x="6770" y="6770"/>
                    </a:lnTo>
                    <a:lnTo>
                      <a:pt x="677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74" name="Google Shape;674;p27"/>
            <p:cNvSpPr/>
            <p:nvPr/>
          </p:nvSpPr>
          <p:spPr>
            <a:xfrm>
              <a:off x="5031675" y="4606006"/>
              <a:ext cx="1423343" cy="1423551"/>
            </a:xfrm>
            <a:custGeom>
              <a:avLst/>
              <a:gdLst/>
              <a:ahLst/>
              <a:cxnLst/>
              <a:rect l="l" t="t" r="r" b="b"/>
              <a:pathLst>
                <a:path w="15306" h="15307" extrusionOk="0">
                  <a:moveTo>
                    <a:pt x="7980" y="2224"/>
                  </a:moveTo>
                  <a:lnTo>
                    <a:pt x="7326" y="2224"/>
                  </a:lnTo>
                  <a:lnTo>
                    <a:pt x="7326" y="1"/>
                  </a:lnTo>
                  <a:lnTo>
                    <a:pt x="7980" y="1"/>
                  </a:lnTo>
                  <a:close/>
                  <a:moveTo>
                    <a:pt x="7980" y="15306"/>
                  </a:moveTo>
                  <a:lnTo>
                    <a:pt x="7326" y="15306"/>
                  </a:lnTo>
                  <a:lnTo>
                    <a:pt x="7326" y="13083"/>
                  </a:lnTo>
                  <a:lnTo>
                    <a:pt x="7980" y="13083"/>
                  </a:lnTo>
                  <a:close/>
                  <a:moveTo>
                    <a:pt x="13082" y="7981"/>
                  </a:moveTo>
                  <a:lnTo>
                    <a:pt x="13082" y="7326"/>
                  </a:lnTo>
                  <a:lnTo>
                    <a:pt x="15306" y="7326"/>
                  </a:lnTo>
                  <a:lnTo>
                    <a:pt x="15306" y="7981"/>
                  </a:lnTo>
                  <a:close/>
                  <a:moveTo>
                    <a:pt x="0" y="7981"/>
                  </a:moveTo>
                  <a:lnTo>
                    <a:pt x="0" y="7326"/>
                  </a:lnTo>
                  <a:lnTo>
                    <a:pt x="2224" y="7326"/>
                  </a:lnTo>
                  <a:lnTo>
                    <a:pt x="2224" y="7981"/>
                  </a:lnTo>
                  <a:close/>
                  <a:moveTo>
                    <a:pt x="11722" y="4046"/>
                  </a:moveTo>
                  <a:lnTo>
                    <a:pt x="11261" y="3584"/>
                  </a:lnTo>
                  <a:lnTo>
                    <a:pt x="12832" y="2011"/>
                  </a:lnTo>
                  <a:lnTo>
                    <a:pt x="13296" y="2475"/>
                  </a:lnTo>
                  <a:close/>
                  <a:moveTo>
                    <a:pt x="2474" y="13296"/>
                  </a:moveTo>
                  <a:lnTo>
                    <a:pt x="2010" y="12832"/>
                  </a:lnTo>
                  <a:lnTo>
                    <a:pt x="3584" y="11261"/>
                  </a:lnTo>
                  <a:lnTo>
                    <a:pt x="4045" y="11723"/>
                  </a:lnTo>
                  <a:close/>
                  <a:moveTo>
                    <a:pt x="11261" y="11723"/>
                  </a:moveTo>
                  <a:lnTo>
                    <a:pt x="11722" y="11261"/>
                  </a:lnTo>
                  <a:lnTo>
                    <a:pt x="13296" y="12832"/>
                  </a:lnTo>
                  <a:lnTo>
                    <a:pt x="12832" y="13296"/>
                  </a:lnTo>
                  <a:close/>
                  <a:moveTo>
                    <a:pt x="2010" y="2475"/>
                  </a:moveTo>
                  <a:lnTo>
                    <a:pt x="2474" y="2011"/>
                  </a:lnTo>
                  <a:lnTo>
                    <a:pt x="4045" y="3584"/>
                  </a:lnTo>
                  <a:lnTo>
                    <a:pt x="3584" y="4046"/>
                  </a:lnTo>
                  <a:close/>
                  <a:moveTo>
                    <a:pt x="10105" y="2799"/>
                  </a:moveTo>
                  <a:lnTo>
                    <a:pt x="9503" y="2539"/>
                  </a:lnTo>
                  <a:lnTo>
                    <a:pt x="10385" y="499"/>
                  </a:lnTo>
                  <a:lnTo>
                    <a:pt x="10985" y="756"/>
                  </a:lnTo>
                  <a:close/>
                  <a:moveTo>
                    <a:pt x="4921" y="14808"/>
                  </a:moveTo>
                  <a:lnTo>
                    <a:pt x="4321" y="14548"/>
                  </a:lnTo>
                  <a:lnTo>
                    <a:pt x="5201" y="12508"/>
                  </a:lnTo>
                  <a:lnTo>
                    <a:pt x="5803" y="12768"/>
                  </a:lnTo>
                  <a:close/>
                  <a:moveTo>
                    <a:pt x="12508" y="10106"/>
                  </a:moveTo>
                  <a:lnTo>
                    <a:pt x="12765" y="9504"/>
                  </a:lnTo>
                  <a:lnTo>
                    <a:pt x="14807" y="10386"/>
                  </a:lnTo>
                  <a:lnTo>
                    <a:pt x="14548" y="10985"/>
                  </a:lnTo>
                  <a:close/>
                  <a:moveTo>
                    <a:pt x="499" y="4921"/>
                  </a:moveTo>
                  <a:lnTo>
                    <a:pt x="756" y="4321"/>
                  </a:lnTo>
                  <a:lnTo>
                    <a:pt x="2798" y="5201"/>
                  </a:lnTo>
                  <a:lnTo>
                    <a:pt x="2539" y="5803"/>
                  </a:lnTo>
                  <a:close/>
                  <a:moveTo>
                    <a:pt x="12818" y="5955"/>
                  </a:moveTo>
                  <a:lnTo>
                    <a:pt x="12577" y="5346"/>
                  </a:lnTo>
                  <a:lnTo>
                    <a:pt x="14644" y="4526"/>
                  </a:lnTo>
                  <a:lnTo>
                    <a:pt x="14885" y="5135"/>
                  </a:lnTo>
                  <a:close/>
                  <a:moveTo>
                    <a:pt x="662" y="10781"/>
                  </a:moveTo>
                  <a:lnTo>
                    <a:pt x="421" y="10174"/>
                  </a:lnTo>
                  <a:lnTo>
                    <a:pt x="2488" y="9354"/>
                  </a:lnTo>
                  <a:lnTo>
                    <a:pt x="2729" y="9961"/>
                  </a:lnTo>
                  <a:close/>
                  <a:moveTo>
                    <a:pt x="9352" y="12821"/>
                  </a:moveTo>
                  <a:lnTo>
                    <a:pt x="9960" y="12580"/>
                  </a:lnTo>
                  <a:lnTo>
                    <a:pt x="10780" y="14647"/>
                  </a:lnTo>
                  <a:lnTo>
                    <a:pt x="10172" y="14888"/>
                  </a:lnTo>
                  <a:close/>
                  <a:moveTo>
                    <a:pt x="4525" y="662"/>
                  </a:moveTo>
                  <a:lnTo>
                    <a:pt x="5134" y="421"/>
                  </a:lnTo>
                  <a:lnTo>
                    <a:pt x="5954" y="2488"/>
                  </a:lnTo>
                  <a:lnTo>
                    <a:pt x="5346" y="273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5" name="Google Shape;675;p27"/>
          <p:cNvSpPr txBox="1">
            <a:spLocks noGrp="1"/>
          </p:cNvSpPr>
          <p:nvPr>
            <p:ph type="title"/>
          </p:nvPr>
        </p:nvSpPr>
        <p:spPr>
          <a:xfrm>
            <a:off x="714575" y="445025"/>
            <a:ext cx="77148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1">
    <p:spTree>
      <p:nvGrpSpPr>
        <p:cNvPr id="1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5" name="Google Shape;785;p33"/>
          <p:cNvGrpSpPr/>
          <p:nvPr/>
        </p:nvGrpSpPr>
        <p:grpSpPr>
          <a:xfrm>
            <a:off x="-130519" y="0"/>
            <a:ext cx="9294180" cy="6088919"/>
            <a:chOff x="-130519" y="0"/>
            <a:chExt cx="9294180" cy="6088919"/>
          </a:xfrm>
        </p:grpSpPr>
        <p:grpSp>
          <p:nvGrpSpPr>
            <p:cNvPr id="786" name="Google Shape;786;p33"/>
            <p:cNvGrpSpPr/>
            <p:nvPr/>
          </p:nvGrpSpPr>
          <p:grpSpPr>
            <a:xfrm>
              <a:off x="-130519" y="5"/>
              <a:ext cx="9294180" cy="6088914"/>
              <a:chOff x="-130519" y="5"/>
              <a:chExt cx="9294180" cy="6088914"/>
            </a:xfrm>
          </p:grpSpPr>
          <p:sp>
            <p:nvSpPr>
              <p:cNvPr id="787" name="Google Shape;787;p33"/>
              <p:cNvSpPr/>
              <p:nvPr/>
            </p:nvSpPr>
            <p:spPr>
              <a:xfrm>
                <a:off x="8044500" y="2280713"/>
                <a:ext cx="769800" cy="7698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8" name="Google Shape;788;p33"/>
              <p:cNvSpPr/>
              <p:nvPr/>
            </p:nvSpPr>
            <p:spPr>
              <a:xfrm rot="10800000">
                <a:off x="8546212" y="4151915"/>
                <a:ext cx="597800" cy="977926"/>
              </a:xfrm>
              <a:custGeom>
                <a:avLst/>
                <a:gdLst/>
                <a:ahLst/>
                <a:cxnLst/>
                <a:rect l="l" t="t" r="r" b="b"/>
                <a:pathLst>
                  <a:path w="4866" h="7960" extrusionOk="0">
                    <a:moveTo>
                      <a:pt x="3219" y="1758"/>
                    </a:moveTo>
                    <a:lnTo>
                      <a:pt x="3988" y="991"/>
                    </a:lnTo>
                    <a:lnTo>
                      <a:pt x="4756" y="1758"/>
                    </a:lnTo>
                    <a:lnTo>
                      <a:pt x="4866" y="1648"/>
                    </a:lnTo>
                    <a:lnTo>
                      <a:pt x="4096" y="880"/>
                    </a:lnTo>
                    <a:lnTo>
                      <a:pt x="4866" y="113"/>
                    </a:lnTo>
                    <a:lnTo>
                      <a:pt x="4756" y="3"/>
                    </a:lnTo>
                    <a:lnTo>
                      <a:pt x="3988" y="770"/>
                    </a:lnTo>
                    <a:lnTo>
                      <a:pt x="3219" y="3"/>
                    </a:lnTo>
                    <a:lnTo>
                      <a:pt x="3109" y="113"/>
                    </a:lnTo>
                    <a:lnTo>
                      <a:pt x="3878" y="880"/>
                    </a:lnTo>
                    <a:lnTo>
                      <a:pt x="3109" y="1648"/>
                    </a:lnTo>
                    <a:close/>
                    <a:moveTo>
                      <a:pt x="3219" y="4859"/>
                    </a:moveTo>
                    <a:lnTo>
                      <a:pt x="3988" y="4092"/>
                    </a:lnTo>
                    <a:lnTo>
                      <a:pt x="4756" y="4859"/>
                    </a:lnTo>
                    <a:lnTo>
                      <a:pt x="4866" y="4749"/>
                    </a:lnTo>
                    <a:lnTo>
                      <a:pt x="4096" y="3981"/>
                    </a:lnTo>
                    <a:lnTo>
                      <a:pt x="4866" y="3214"/>
                    </a:lnTo>
                    <a:lnTo>
                      <a:pt x="4756" y="3104"/>
                    </a:lnTo>
                    <a:lnTo>
                      <a:pt x="3988" y="3871"/>
                    </a:lnTo>
                    <a:lnTo>
                      <a:pt x="3219" y="3104"/>
                    </a:lnTo>
                    <a:lnTo>
                      <a:pt x="3109" y="3214"/>
                    </a:lnTo>
                    <a:lnTo>
                      <a:pt x="3878" y="3981"/>
                    </a:lnTo>
                    <a:lnTo>
                      <a:pt x="3109" y="4749"/>
                    </a:lnTo>
                    <a:close/>
                    <a:moveTo>
                      <a:pt x="3219" y="7960"/>
                    </a:moveTo>
                    <a:lnTo>
                      <a:pt x="3988" y="7193"/>
                    </a:lnTo>
                    <a:lnTo>
                      <a:pt x="4756" y="7960"/>
                    </a:lnTo>
                    <a:lnTo>
                      <a:pt x="4866" y="7850"/>
                    </a:lnTo>
                    <a:lnTo>
                      <a:pt x="4096" y="7082"/>
                    </a:lnTo>
                    <a:lnTo>
                      <a:pt x="4866" y="6315"/>
                    </a:lnTo>
                    <a:lnTo>
                      <a:pt x="4756" y="6205"/>
                    </a:lnTo>
                    <a:lnTo>
                      <a:pt x="3988" y="6972"/>
                    </a:lnTo>
                    <a:lnTo>
                      <a:pt x="3219" y="6205"/>
                    </a:lnTo>
                    <a:lnTo>
                      <a:pt x="3109" y="6315"/>
                    </a:lnTo>
                    <a:lnTo>
                      <a:pt x="3878" y="7082"/>
                    </a:lnTo>
                    <a:lnTo>
                      <a:pt x="3109" y="7850"/>
                    </a:lnTo>
                    <a:close/>
                    <a:moveTo>
                      <a:pt x="111" y="1755"/>
                    </a:moveTo>
                    <a:lnTo>
                      <a:pt x="880" y="986"/>
                    </a:lnTo>
                    <a:lnTo>
                      <a:pt x="1650" y="1755"/>
                    </a:lnTo>
                    <a:lnTo>
                      <a:pt x="1758" y="1645"/>
                    </a:lnTo>
                    <a:lnTo>
                      <a:pt x="991" y="878"/>
                    </a:lnTo>
                    <a:lnTo>
                      <a:pt x="1758" y="108"/>
                    </a:lnTo>
                    <a:lnTo>
                      <a:pt x="1650" y="0"/>
                    </a:lnTo>
                    <a:lnTo>
                      <a:pt x="880" y="768"/>
                    </a:lnTo>
                    <a:lnTo>
                      <a:pt x="111" y="0"/>
                    </a:lnTo>
                    <a:lnTo>
                      <a:pt x="1" y="108"/>
                    </a:lnTo>
                    <a:lnTo>
                      <a:pt x="770" y="878"/>
                    </a:lnTo>
                    <a:lnTo>
                      <a:pt x="1" y="1645"/>
                    </a:lnTo>
                    <a:close/>
                    <a:moveTo>
                      <a:pt x="111" y="4857"/>
                    </a:moveTo>
                    <a:lnTo>
                      <a:pt x="880" y="4087"/>
                    </a:lnTo>
                    <a:lnTo>
                      <a:pt x="1650" y="4857"/>
                    </a:lnTo>
                    <a:lnTo>
                      <a:pt x="1758" y="4746"/>
                    </a:lnTo>
                    <a:lnTo>
                      <a:pt x="991" y="3979"/>
                    </a:lnTo>
                    <a:lnTo>
                      <a:pt x="1758" y="3210"/>
                    </a:lnTo>
                    <a:lnTo>
                      <a:pt x="1650" y="3102"/>
                    </a:lnTo>
                    <a:lnTo>
                      <a:pt x="880" y="3869"/>
                    </a:lnTo>
                    <a:lnTo>
                      <a:pt x="111" y="3102"/>
                    </a:lnTo>
                    <a:lnTo>
                      <a:pt x="1" y="3210"/>
                    </a:lnTo>
                    <a:lnTo>
                      <a:pt x="770" y="3979"/>
                    </a:lnTo>
                    <a:lnTo>
                      <a:pt x="1" y="4746"/>
                    </a:lnTo>
                    <a:close/>
                    <a:moveTo>
                      <a:pt x="111" y="7958"/>
                    </a:moveTo>
                    <a:lnTo>
                      <a:pt x="880" y="7188"/>
                    </a:lnTo>
                    <a:lnTo>
                      <a:pt x="1650" y="7958"/>
                    </a:lnTo>
                    <a:lnTo>
                      <a:pt x="1758" y="7847"/>
                    </a:lnTo>
                    <a:lnTo>
                      <a:pt x="991" y="7080"/>
                    </a:lnTo>
                    <a:lnTo>
                      <a:pt x="1758" y="6311"/>
                    </a:lnTo>
                    <a:lnTo>
                      <a:pt x="1650" y="6203"/>
                    </a:lnTo>
                    <a:lnTo>
                      <a:pt x="880" y="6970"/>
                    </a:lnTo>
                    <a:lnTo>
                      <a:pt x="111" y="6203"/>
                    </a:lnTo>
                    <a:lnTo>
                      <a:pt x="1" y="6311"/>
                    </a:lnTo>
                    <a:lnTo>
                      <a:pt x="770" y="7080"/>
                    </a:lnTo>
                    <a:lnTo>
                      <a:pt x="1" y="7847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9" name="Google Shape;789;p33"/>
              <p:cNvSpPr/>
              <p:nvPr/>
            </p:nvSpPr>
            <p:spPr>
              <a:xfrm>
                <a:off x="-130519" y="4223390"/>
                <a:ext cx="822322" cy="1047720"/>
              </a:xfrm>
              <a:custGeom>
                <a:avLst/>
                <a:gdLst/>
                <a:ahLst/>
                <a:cxnLst/>
                <a:rect l="l" t="t" r="r" b="b"/>
                <a:pathLst>
                  <a:path w="4225" h="5383" extrusionOk="0">
                    <a:moveTo>
                      <a:pt x="186" y="1491"/>
                    </a:moveTo>
                    <a:cubicBezTo>
                      <a:pt x="186" y="1544"/>
                      <a:pt x="145" y="1585"/>
                      <a:pt x="94" y="1585"/>
                    </a:cubicBezTo>
                    <a:cubicBezTo>
                      <a:pt x="41" y="1585"/>
                      <a:pt x="0" y="1544"/>
                      <a:pt x="0" y="1491"/>
                    </a:cubicBezTo>
                    <a:cubicBezTo>
                      <a:pt x="0" y="1440"/>
                      <a:pt x="41" y="1399"/>
                      <a:pt x="94" y="1399"/>
                    </a:cubicBezTo>
                    <a:lnTo>
                      <a:pt x="94" y="1399"/>
                    </a:lnTo>
                    <a:cubicBezTo>
                      <a:pt x="145" y="1399"/>
                      <a:pt x="186" y="1440"/>
                      <a:pt x="186" y="1491"/>
                    </a:cubicBezTo>
                    <a:close/>
                    <a:moveTo>
                      <a:pt x="1532" y="1491"/>
                    </a:moveTo>
                    <a:cubicBezTo>
                      <a:pt x="1532" y="1544"/>
                      <a:pt x="1491" y="1585"/>
                      <a:pt x="1440" y="1585"/>
                    </a:cubicBezTo>
                    <a:cubicBezTo>
                      <a:pt x="1388" y="1583"/>
                      <a:pt x="1349" y="1541"/>
                      <a:pt x="1349" y="1491"/>
                    </a:cubicBezTo>
                    <a:cubicBezTo>
                      <a:pt x="1349" y="1440"/>
                      <a:pt x="1390" y="1399"/>
                      <a:pt x="1440" y="1399"/>
                    </a:cubicBezTo>
                    <a:lnTo>
                      <a:pt x="1440" y="1399"/>
                    </a:lnTo>
                    <a:cubicBezTo>
                      <a:pt x="1491" y="1399"/>
                      <a:pt x="1532" y="1440"/>
                      <a:pt x="1532" y="1491"/>
                    </a:cubicBezTo>
                    <a:close/>
                    <a:moveTo>
                      <a:pt x="2878" y="1491"/>
                    </a:moveTo>
                    <a:cubicBezTo>
                      <a:pt x="2878" y="1544"/>
                      <a:pt x="2837" y="1585"/>
                      <a:pt x="2787" y="1585"/>
                    </a:cubicBezTo>
                    <a:cubicBezTo>
                      <a:pt x="2734" y="1585"/>
                      <a:pt x="2692" y="1544"/>
                      <a:pt x="2692" y="1491"/>
                    </a:cubicBezTo>
                    <a:cubicBezTo>
                      <a:pt x="2692" y="1440"/>
                      <a:pt x="2734" y="1399"/>
                      <a:pt x="2784" y="1399"/>
                    </a:cubicBezTo>
                    <a:lnTo>
                      <a:pt x="2784" y="1399"/>
                    </a:lnTo>
                    <a:cubicBezTo>
                      <a:pt x="2837" y="1397"/>
                      <a:pt x="2878" y="1440"/>
                      <a:pt x="2878" y="1491"/>
                    </a:cubicBezTo>
                    <a:close/>
                    <a:moveTo>
                      <a:pt x="4225" y="1491"/>
                    </a:moveTo>
                    <a:cubicBezTo>
                      <a:pt x="4225" y="1544"/>
                      <a:pt x="4183" y="1585"/>
                      <a:pt x="4130" y="1585"/>
                    </a:cubicBezTo>
                    <a:cubicBezTo>
                      <a:pt x="4080" y="1585"/>
                      <a:pt x="4036" y="1544"/>
                      <a:pt x="4036" y="1491"/>
                    </a:cubicBezTo>
                    <a:cubicBezTo>
                      <a:pt x="4036" y="1440"/>
                      <a:pt x="4077" y="1399"/>
                      <a:pt x="4130" y="1399"/>
                    </a:cubicBezTo>
                    <a:lnTo>
                      <a:pt x="4130" y="1399"/>
                    </a:lnTo>
                    <a:cubicBezTo>
                      <a:pt x="4181" y="1399"/>
                      <a:pt x="4222" y="1440"/>
                      <a:pt x="4222" y="1491"/>
                    </a:cubicBezTo>
                    <a:close/>
                    <a:moveTo>
                      <a:pt x="189" y="92"/>
                    </a:moveTo>
                    <a:cubicBezTo>
                      <a:pt x="189" y="143"/>
                      <a:pt x="147" y="186"/>
                      <a:pt x="97" y="186"/>
                    </a:cubicBezTo>
                    <a:cubicBezTo>
                      <a:pt x="44" y="186"/>
                      <a:pt x="2" y="143"/>
                      <a:pt x="2" y="92"/>
                    </a:cubicBezTo>
                    <a:cubicBezTo>
                      <a:pt x="2" y="41"/>
                      <a:pt x="44" y="0"/>
                      <a:pt x="97" y="0"/>
                    </a:cubicBezTo>
                    <a:lnTo>
                      <a:pt x="97" y="0"/>
                    </a:lnTo>
                    <a:cubicBezTo>
                      <a:pt x="147" y="0"/>
                      <a:pt x="186" y="41"/>
                      <a:pt x="186" y="92"/>
                    </a:cubicBezTo>
                    <a:close/>
                    <a:moveTo>
                      <a:pt x="1535" y="92"/>
                    </a:moveTo>
                    <a:cubicBezTo>
                      <a:pt x="1535" y="143"/>
                      <a:pt x="1493" y="186"/>
                      <a:pt x="1440" y="186"/>
                    </a:cubicBezTo>
                    <a:cubicBezTo>
                      <a:pt x="1390" y="186"/>
                      <a:pt x="1349" y="145"/>
                      <a:pt x="1349" y="92"/>
                    </a:cubicBezTo>
                    <a:cubicBezTo>
                      <a:pt x="1349" y="41"/>
                      <a:pt x="1390" y="0"/>
                      <a:pt x="1440" y="0"/>
                    </a:cubicBezTo>
                    <a:lnTo>
                      <a:pt x="1440" y="0"/>
                    </a:lnTo>
                    <a:cubicBezTo>
                      <a:pt x="1491" y="0"/>
                      <a:pt x="1532" y="41"/>
                      <a:pt x="1532" y="92"/>
                    </a:cubicBezTo>
                    <a:close/>
                    <a:moveTo>
                      <a:pt x="2878" y="92"/>
                    </a:moveTo>
                    <a:cubicBezTo>
                      <a:pt x="2878" y="143"/>
                      <a:pt x="2837" y="186"/>
                      <a:pt x="2787" y="186"/>
                    </a:cubicBezTo>
                    <a:cubicBezTo>
                      <a:pt x="2734" y="186"/>
                      <a:pt x="2692" y="143"/>
                      <a:pt x="2692" y="92"/>
                    </a:cubicBezTo>
                    <a:cubicBezTo>
                      <a:pt x="2692" y="41"/>
                      <a:pt x="2734" y="0"/>
                      <a:pt x="2787" y="0"/>
                    </a:cubicBezTo>
                    <a:lnTo>
                      <a:pt x="2787" y="0"/>
                    </a:lnTo>
                    <a:cubicBezTo>
                      <a:pt x="2837" y="0"/>
                      <a:pt x="2878" y="41"/>
                      <a:pt x="2878" y="92"/>
                    </a:cubicBezTo>
                    <a:close/>
                    <a:moveTo>
                      <a:pt x="4225" y="92"/>
                    </a:moveTo>
                    <a:cubicBezTo>
                      <a:pt x="4225" y="143"/>
                      <a:pt x="4183" y="186"/>
                      <a:pt x="4130" y="186"/>
                    </a:cubicBezTo>
                    <a:cubicBezTo>
                      <a:pt x="4080" y="186"/>
                      <a:pt x="4038" y="143"/>
                      <a:pt x="4038" y="92"/>
                    </a:cubicBezTo>
                    <a:cubicBezTo>
                      <a:pt x="4038" y="41"/>
                      <a:pt x="4080" y="0"/>
                      <a:pt x="4130" y="0"/>
                    </a:cubicBezTo>
                    <a:lnTo>
                      <a:pt x="4130" y="0"/>
                    </a:lnTo>
                    <a:cubicBezTo>
                      <a:pt x="4183" y="0"/>
                      <a:pt x="4222" y="41"/>
                      <a:pt x="4222" y="92"/>
                    </a:cubicBezTo>
                    <a:close/>
                    <a:moveTo>
                      <a:pt x="186" y="2759"/>
                    </a:moveTo>
                    <a:cubicBezTo>
                      <a:pt x="186" y="2809"/>
                      <a:pt x="145" y="2851"/>
                      <a:pt x="94" y="2851"/>
                    </a:cubicBezTo>
                    <a:cubicBezTo>
                      <a:pt x="44" y="2851"/>
                      <a:pt x="0" y="2809"/>
                      <a:pt x="0" y="2759"/>
                    </a:cubicBezTo>
                    <a:cubicBezTo>
                      <a:pt x="0" y="2706"/>
                      <a:pt x="44" y="2665"/>
                      <a:pt x="94" y="2665"/>
                    </a:cubicBezTo>
                    <a:lnTo>
                      <a:pt x="94" y="2665"/>
                    </a:lnTo>
                    <a:cubicBezTo>
                      <a:pt x="145" y="2665"/>
                      <a:pt x="186" y="2706"/>
                      <a:pt x="186" y="2759"/>
                    </a:cubicBezTo>
                    <a:close/>
                    <a:moveTo>
                      <a:pt x="1532" y="2759"/>
                    </a:moveTo>
                    <a:cubicBezTo>
                      <a:pt x="1532" y="2809"/>
                      <a:pt x="1491" y="2851"/>
                      <a:pt x="1440" y="2851"/>
                    </a:cubicBezTo>
                    <a:cubicBezTo>
                      <a:pt x="1388" y="2851"/>
                      <a:pt x="1349" y="2809"/>
                      <a:pt x="1349" y="2759"/>
                    </a:cubicBezTo>
                    <a:cubicBezTo>
                      <a:pt x="1346" y="2706"/>
                      <a:pt x="1390" y="2665"/>
                      <a:pt x="1440" y="2665"/>
                    </a:cubicBezTo>
                    <a:lnTo>
                      <a:pt x="1440" y="2665"/>
                    </a:lnTo>
                    <a:cubicBezTo>
                      <a:pt x="1491" y="2665"/>
                      <a:pt x="1532" y="2708"/>
                      <a:pt x="1532" y="2759"/>
                    </a:cubicBezTo>
                    <a:close/>
                    <a:moveTo>
                      <a:pt x="2878" y="2759"/>
                    </a:moveTo>
                    <a:cubicBezTo>
                      <a:pt x="2878" y="2809"/>
                      <a:pt x="2835" y="2851"/>
                      <a:pt x="2784" y="2851"/>
                    </a:cubicBezTo>
                    <a:cubicBezTo>
                      <a:pt x="2734" y="2851"/>
                      <a:pt x="2692" y="2809"/>
                      <a:pt x="2692" y="2759"/>
                    </a:cubicBezTo>
                    <a:cubicBezTo>
                      <a:pt x="2692" y="2706"/>
                      <a:pt x="2734" y="2665"/>
                      <a:pt x="2784" y="2665"/>
                    </a:cubicBezTo>
                    <a:lnTo>
                      <a:pt x="2784" y="2665"/>
                    </a:lnTo>
                    <a:cubicBezTo>
                      <a:pt x="2837" y="2665"/>
                      <a:pt x="2878" y="2706"/>
                      <a:pt x="2878" y="2759"/>
                    </a:cubicBezTo>
                    <a:close/>
                    <a:moveTo>
                      <a:pt x="4222" y="2759"/>
                    </a:moveTo>
                    <a:cubicBezTo>
                      <a:pt x="4222" y="2809"/>
                      <a:pt x="4181" y="2851"/>
                      <a:pt x="4130" y="2851"/>
                    </a:cubicBezTo>
                    <a:cubicBezTo>
                      <a:pt x="4077" y="2851"/>
                      <a:pt x="4036" y="2809"/>
                      <a:pt x="4036" y="2759"/>
                    </a:cubicBezTo>
                    <a:cubicBezTo>
                      <a:pt x="4036" y="2706"/>
                      <a:pt x="4077" y="2665"/>
                      <a:pt x="4130" y="2665"/>
                    </a:cubicBezTo>
                    <a:lnTo>
                      <a:pt x="4130" y="2665"/>
                    </a:lnTo>
                    <a:cubicBezTo>
                      <a:pt x="4181" y="2665"/>
                      <a:pt x="4222" y="2706"/>
                      <a:pt x="4222" y="2759"/>
                    </a:cubicBezTo>
                    <a:close/>
                    <a:moveTo>
                      <a:pt x="186" y="4025"/>
                    </a:moveTo>
                    <a:cubicBezTo>
                      <a:pt x="186" y="4075"/>
                      <a:pt x="145" y="4117"/>
                      <a:pt x="94" y="4117"/>
                    </a:cubicBezTo>
                    <a:cubicBezTo>
                      <a:pt x="44" y="4117"/>
                      <a:pt x="0" y="4075"/>
                      <a:pt x="0" y="4025"/>
                    </a:cubicBezTo>
                    <a:cubicBezTo>
                      <a:pt x="0" y="3972"/>
                      <a:pt x="44" y="3930"/>
                      <a:pt x="94" y="3930"/>
                    </a:cubicBezTo>
                    <a:lnTo>
                      <a:pt x="94" y="3930"/>
                    </a:lnTo>
                    <a:cubicBezTo>
                      <a:pt x="145" y="3930"/>
                      <a:pt x="186" y="3972"/>
                      <a:pt x="186" y="4025"/>
                    </a:cubicBezTo>
                    <a:close/>
                    <a:moveTo>
                      <a:pt x="1532" y="4025"/>
                    </a:moveTo>
                    <a:cubicBezTo>
                      <a:pt x="1532" y="4075"/>
                      <a:pt x="1491" y="4117"/>
                      <a:pt x="1440" y="4117"/>
                    </a:cubicBezTo>
                    <a:cubicBezTo>
                      <a:pt x="1388" y="4117"/>
                      <a:pt x="1349" y="4075"/>
                      <a:pt x="1349" y="4025"/>
                    </a:cubicBezTo>
                    <a:cubicBezTo>
                      <a:pt x="1346" y="3974"/>
                      <a:pt x="1390" y="3930"/>
                      <a:pt x="1440" y="3930"/>
                    </a:cubicBezTo>
                    <a:lnTo>
                      <a:pt x="1440" y="3930"/>
                    </a:lnTo>
                    <a:cubicBezTo>
                      <a:pt x="1491" y="3930"/>
                      <a:pt x="1532" y="3972"/>
                      <a:pt x="1532" y="4025"/>
                    </a:cubicBezTo>
                    <a:close/>
                    <a:moveTo>
                      <a:pt x="2878" y="4025"/>
                    </a:moveTo>
                    <a:cubicBezTo>
                      <a:pt x="2878" y="4075"/>
                      <a:pt x="2835" y="4117"/>
                      <a:pt x="2784" y="4117"/>
                    </a:cubicBezTo>
                    <a:cubicBezTo>
                      <a:pt x="2734" y="4117"/>
                      <a:pt x="2692" y="4075"/>
                      <a:pt x="2692" y="4025"/>
                    </a:cubicBezTo>
                    <a:cubicBezTo>
                      <a:pt x="2692" y="3974"/>
                      <a:pt x="2734" y="3930"/>
                      <a:pt x="2784" y="3930"/>
                    </a:cubicBezTo>
                    <a:lnTo>
                      <a:pt x="2784" y="3930"/>
                    </a:lnTo>
                    <a:cubicBezTo>
                      <a:pt x="2837" y="3930"/>
                      <a:pt x="2878" y="3972"/>
                      <a:pt x="2878" y="4025"/>
                    </a:cubicBezTo>
                    <a:close/>
                    <a:moveTo>
                      <a:pt x="4222" y="4025"/>
                    </a:moveTo>
                    <a:cubicBezTo>
                      <a:pt x="4222" y="4075"/>
                      <a:pt x="4181" y="4117"/>
                      <a:pt x="4130" y="4117"/>
                    </a:cubicBezTo>
                    <a:cubicBezTo>
                      <a:pt x="4077" y="4117"/>
                      <a:pt x="4036" y="4075"/>
                      <a:pt x="4036" y="4025"/>
                    </a:cubicBezTo>
                    <a:cubicBezTo>
                      <a:pt x="4036" y="3974"/>
                      <a:pt x="4077" y="3930"/>
                      <a:pt x="4130" y="3930"/>
                    </a:cubicBezTo>
                    <a:lnTo>
                      <a:pt x="4130" y="3930"/>
                    </a:lnTo>
                    <a:cubicBezTo>
                      <a:pt x="4181" y="3930"/>
                      <a:pt x="4222" y="3972"/>
                      <a:pt x="4222" y="4025"/>
                    </a:cubicBezTo>
                    <a:close/>
                    <a:moveTo>
                      <a:pt x="186" y="5290"/>
                    </a:moveTo>
                    <a:cubicBezTo>
                      <a:pt x="186" y="5341"/>
                      <a:pt x="145" y="5382"/>
                      <a:pt x="94" y="5382"/>
                    </a:cubicBezTo>
                    <a:cubicBezTo>
                      <a:pt x="44" y="5382"/>
                      <a:pt x="0" y="5341"/>
                      <a:pt x="0" y="5290"/>
                    </a:cubicBezTo>
                    <a:cubicBezTo>
                      <a:pt x="0" y="5237"/>
                      <a:pt x="44" y="5196"/>
                      <a:pt x="94" y="5196"/>
                    </a:cubicBezTo>
                    <a:lnTo>
                      <a:pt x="94" y="5196"/>
                    </a:lnTo>
                    <a:cubicBezTo>
                      <a:pt x="145" y="5196"/>
                      <a:pt x="186" y="5240"/>
                      <a:pt x="186" y="5290"/>
                    </a:cubicBezTo>
                    <a:close/>
                    <a:moveTo>
                      <a:pt x="1532" y="5290"/>
                    </a:moveTo>
                    <a:cubicBezTo>
                      <a:pt x="1532" y="5341"/>
                      <a:pt x="1491" y="5382"/>
                      <a:pt x="1440" y="5382"/>
                    </a:cubicBezTo>
                    <a:cubicBezTo>
                      <a:pt x="1388" y="5382"/>
                      <a:pt x="1349" y="5341"/>
                      <a:pt x="1349" y="5290"/>
                    </a:cubicBezTo>
                    <a:cubicBezTo>
                      <a:pt x="1346" y="5240"/>
                      <a:pt x="1390" y="5196"/>
                      <a:pt x="1440" y="5196"/>
                    </a:cubicBezTo>
                    <a:lnTo>
                      <a:pt x="1440" y="5196"/>
                    </a:lnTo>
                    <a:cubicBezTo>
                      <a:pt x="1491" y="5198"/>
                      <a:pt x="1532" y="5240"/>
                      <a:pt x="1532" y="5290"/>
                    </a:cubicBezTo>
                    <a:close/>
                    <a:moveTo>
                      <a:pt x="2878" y="5290"/>
                    </a:moveTo>
                    <a:cubicBezTo>
                      <a:pt x="2878" y="5341"/>
                      <a:pt x="2835" y="5382"/>
                      <a:pt x="2784" y="5382"/>
                    </a:cubicBezTo>
                    <a:cubicBezTo>
                      <a:pt x="2734" y="5382"/>
                      <a:pt x="2692" y="5341"/>
                      <a:pt x="2692" y="5290"/>
                    </a:cubicBezTo>
                    <a:cubicBezTo>
                      <a:pt x="2692" y="5240"/>
                      <a:pt x="2734" y="5196"/>
                      <a:pt x="2784" y="5196"/>
                    </a:cubicBezTo>
                    <a:lnTo>
                      <a:pt x="2784" y="5196"/>
                    </a:lnTo>
                    <a:cubicBezTo>
                      <a:pt x="2837" y="5196"/>
                      <a:pt x="2878" y="5237"/>
                      <a:pt x="2878" y="5290"/>
                    </a:cubicBezTo>
                    <a:close/>
                    <a:moveTo>
                      <a:pt x="4222" y="5290"/>
                    </a:moveTo>
                    <a:cubicBezTo>
                      <a:pt x="4222" y="5341"/>
                      <a:pt x="4181" y="5382"/>
                      <a:pt x="4130" y="5382"/>
                    </a:cubicBezTo>
                    <a:cubicBezTo>
                      <a:pt x="4077" y="5382"/>
                      <a:pt x="4036" y="5341"/>
                      <a:pt x="4036" y="5290"/>
                    </a:cubicBezTo>
                    <a:cubicBezTo>
                      <a:pt x="4036" y="5240"/>
                      <a:pt x="4077" y="5196"/>
                      <a:pt x="4130" y="5196"/>
                    </a:cubicBezTo>
                    <a:lnTo>
                      <a:pt x="4130" y="5196"/>
                    </a:lnTo>
                    <a:cubicBezTo>
                      <a:pt x="4181" y="5196"/>
                      <a:pt x="4222" y="5237"/>
                      <a:pt x="4222" y="529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790" name="Google Shape;790;p33"/>
              <p:cNvGrpSpPr/>
              <p:nvPr/>
            </p:nvGrpSpPr>
            <p:grpSpPr>
              <a:xfrm rot="5400000">
                <a:off x="-302891" y="2450758"/>
                <a:ext cx="1278605" cy="241985"/>
                <a:chOff x="8087144" y="937925"/>
                <a:chExt cx="1031382" cy="195196"/>
              </a:xfrm>
            </p:grpSpPr>
            <p:sp>
              <p:nvSpPr>
                <p:cNvPr id="791" name="Google Shape;791;p33"/>
                <p:cNvSpPr/>
                <p:nvPr/>
              </p:nvSpPr>
              <p:spPr>
                <a:xfrm>
                  <a:off x="8505243" y="937925"/>
                  <a:ext cx="195213" cy="1951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70" h="6770" extrusionOk="0">
                      <a:moveTo>
                        <a:pt x="0" y="0"/>
                      </a:moveTo>
                      <a:lnTo>
                        <a:pt x="0" y="6770"/>
                      </a:lnTo>
                      <a:lnTo>
                        <a:pt x="6770" y="6770"/>
                      </a:lnTo>
                      <a:lnTo>
                        <a:pt x="6770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92" name="Google Shape;792;p33"/>
                <p:cNvSpPr/>
                <p:nvPr/>
              </p:nvSpPr>
              <p:spPr>
                <a:xfrm>
                  <a:off x="8923313" y="937925"/>
                  <a:ext cx="195213" cy="1951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70" h="6770" extrusionOk="0">
                      <a:moveTo>
                        <a:pt x="6269" y="501"/>
                      </a:moveTo>
                      <a:lnTo>
                        <a:pt x="6269" y="6269"/>
                      </a:lnTo>
                      <a:lnTo>
                        <a:pt x="499" y="6269"/>
                      </a:lnTo>
                      <a:lnTo>
                        <a:pt x="499" y="501"/>
                      </a:lnTo>
                      <a:close/>
                      <a:moveTo>
                        <a:pt x="0" y="0"/>
                      </a:moveTo>
                      <a:lnTo>
                        <a:pt x="0" y="6770"/>
                      </a:lnTo>
                      <a:lnTo>
                        <a:pt x="6770" y="6770"/>
                      </a:lnTo>
                      <a:lnTo>
                        <a:pt x="6770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93" name="Google Shape;793;p33"/>
                <p:cNvSpPr/>
                <p:nvPr/>
              </p:nvSpPr>
              <p:spPr>
                <a:xfrm>
                  <a:off x="8087144" y="937925"/>
                  <a:ext cx="195242" cy="1951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71" h="6770" extrusionOk="0">
                      <a:moveTo>
                        <a:pt x="6269" y="501"/>
                      </a:moveTo>
                      <a:lnTo>
                        <a:pt x="6269" y="6269"/>
                      </a:lnTo>
                      <a:lnTo>
                        <a:pt x="501" y="6269"/>
                      </a:lnTo>
                      <a:lnTo>
                        <a:pt x="501" y="501"/>
                      </a:lnTo>
                      <a:close/>
                      <a:moveTo>
                        <a:pt x="1" y="0"/>
                      </a:moveTo>
                      <a:lnTo>
                        <a:pt x="1" y="6770"/>
                      </a:lnTo>
                      <a:lnTo>
                        <a:pt x="6770" y="6770"/>
                      </a:lnTo>
                      <a:lnTo>
                        <a:pt x="6770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794" name="Google Shape;794;p33"/>
              <p:cNvGrpSpPr/>
              <p:nvPr/>
            </p:nvGrpSpPr>
            <p:grpSpPr>
              <a:xfrm>
                <a:off x="7695186" y="5"/>
                <a:ext cx="1468475" cy="630248"/>
                <a:chOff x="2543375" y="546738"/>
                <a:chExt cx="1630551" cy="699887"/>
              </a:xfrm>
            </p:grpSpPr>
            <p:grpSp>
              <p:nvGrpSpPr>
                <p:cNvPr id="795" name="Google Shape;795;p33"/>
                <p:cNvGrpSpPr/>
                <p:nvPr/>
              </p:nvGrpSpPr>
              <p:grpSpPr>
                <a:xfrm>
                  <a:off x="3463300" y="546738"/>
                  <a:ext cx="710626" cy="698687"/>
                  <a:chOff x="2373000" y="551950"/>
                  <a:chExt cx="710626" cy="698687"/>
                </a:xfrm>
              </p:grpSpPr>
              <p:sp>
                <p:nvSpPr>
                  <p:cNvPr id="796" name="Google Shape;796;p33"/>
                  <p:cNvSpPr/>
                  <p:nvPr/>
                </p:nvSpPr>
                <p:spPr>
                  <a:xfrm>
                    <a:off x="2373000" y="901194"/>
                    <a:ext cx="363617" cy="34944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652" h="23691" extrusionOk="0">
                        <a:moveTo>
                          <a:pt x="24007" y="1"/>
                        </a:moveTo>
                        <a:cubicBezTo>
                          <a:pt x="23080" y="1"/>
                          <a:pt x="12685" y="139"/>
                          <a:pt x="6475" y="6263"/>
                        </a:cubicBezTo>
                        <a:cubicBezTo>
                          <a:pt x="1" y="12676"/>
                          <a:pt x="548" y="23679"/>
                          <a:pt x="548" y="23679"/>
                        </a:cubicBezTo>
                        <a:cubicBezTo>
                          <a:pt x="548" y="23679"/>
                          <a:pt x="784" y="23691"/>
                          <a:pt x="1206" y="23691"/>
                        </a:cubicBezTo>
                        <a:cubicBezTo>
                          <a:pt x="3684" y="23691"/>
                          <a:pt x="12590" y="23292"/>
                          <a:pt x="18147" y="17813"/>
                        </a:cubicBezTo>
                        <a:cubicBezTo>
                          <a:pt x="24652" y="11400"/>
                          <a:pt x="24074" y="1"/>
                          <a:pt x="24074" y="1"/>
                        </a:cubicBezTo>
                        <a:cubicBezTo>
                          <a:pt x="24074" y="1"/>
                          <a:pt x="24051" y="1"/>
                          <a:pt x="24007" y="1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97" name="Google Shape;797;p33"/>
                  <p:cNvSpPr/>
                  <p:nvPr/>
                </p:nvSpPr>
                <p:spPr>
                  <a:xfrm>
                    <a:off x="2373000" y="551950"/>
                    <a:ext cx="363617" cy="34944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652" h="23691" extrusionOk="0">
                        <a:moveTo>
                          <a:pt x="645" y="1"/>
                        </a:moveTo>
                        <a:cubicBezTo>
                          <a:pt x="601" y="1"/>
                          <a:pt x="578" y="1"/>
                          <a:pt x="578" y="1"/>
                        </a:cubicBezTo>
                        <a:cubicBezTo>
                          <a:pt x="578" y="1"/>
                          <a:pt x="1" y="11399"/>
                          <a:pt x="6505" y="17813"/>
                        </a:cubicBezTo>
                        <a:cubicBezTo>
                          <a:pt x="12036" y="23292"/>
                          <a:pt x="20938" y="23691"/>
                          <a:pt x="23416" y="23691"/>
                        </a:cubicBezTo>
                        <a:cubicBezTo>
                          <a:pt x="23838" y="23691"/>
                          <a:pt x="24074" y="23679"/>
                          <a:pt x="24074" y="23679"/>
                        </a:cubicBezTo>
                        <a:cubicBezTo>
                          <a:pt x="24074" y="23679"/>
                          <a:pt x="24652" y="12676"/>
                          <a:pt x="18147" y="6263"/>
                        </a:cubicBezTo>
                        <a:cubicBezTo>
                          <a:pt x="11966" y="139"/>
                          <a:pt x="1573" y="1"/>
                          <a:pt x="645" y="1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98" name="Google Shape;798;p33"/>
                  <p:cNvSpPr/>
                  <p:nvPr/>
                </p:nvSpPr>
                <p:spPr>
                  <a:xfrm>
                    <a:off x="2720467" y="901194"/>
                    <a:ext cx="363160" cy="34944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621" h="23691" extrusionOk="0">
                        <a:moveTo>
                          <a:pt x="614" y="1"/>
                        </a:moveTo>
                        <a:cubicBezTo>
                          <a:pt x="570" y="1"/>
                          <a:pt x="548" y="1"/>
                          <a:pt x="548" y="1"/>
                        </a:cubicBezTo>
                        <a:cubicBezTo>
                          <a:pt x="548" y="1"/>
                          <a:pt x="0" y="11400"/>
                          <a:pt x="6475" y="17813"/>
                        </a:cubicBezTo>
                        <a:cubicBezTo>
                          <a:pt x="12005" y="23292"/>
                          <a:pt x="20908" y="23691"/>
                          <a:pt x="23385" y="23691"/>
                        </a:cubicBezTo>
                        <a:cubicBezTo>
                          <a:pt x="23808" y="23691"/>
                          <a:pt x="24043" y="23679"/>
                          <a:pt x="24043" y="23679"/>
                        </a:cubicBezTo>
                        <a:cubicBezTo>
                          <a:pt x="24043" y="23679"/>
                          <a:pt x="24621" y="12676"/>
                          <a:pt x="18147" y="6263"/>
                        </a:cubicBezTo>
                        <a:cubicBezTo>
                          <a:pt x="11936" y="139"/>
                          <a:pt x="1542" y="1"/>
                          <a:pt x="614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99" name="Google Shape;799;p33"/>
                  <p:cNvSpPr/>
                  <p:nvPr/>
                </p:nvSpPr>
                <p:spPr>
                  <a:xfrm>
                    <a:off x="2720024" y="551950"/>
                    <a:ext cx="363602" cy="34944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651" h="23691" extrusionOk="0">
                        <a:moveTo>
                          <a:pt x="24007" y="1"/>
                        </a:moveTo>
                        <a:cubicBezTo>
                          <a:pt x="23079" y="1"/>
                          <a:pt x="12686" y="139"/>
                          <a:pt x="6505" y="6263"/>
                        </a:cubicBezTo>
                        <a:cubicBezTo>
                          <a:pt x="0" y="12676"/>
                          <a:pt x="578" y="23679"/>
                          <a:pt x="578" y="23679"/>
                        </a:cubicBezTo>
                        <a:cubicBezTo>
                          <a:pt x="578" y="23679"/>
                          <a:pt x="813" y="23691"/>
                          <a:pt x="1236" y="23691"/>
                        </a:cubicBezTo>
                        <a:cubicBezTo>
                          <a:pt x="3713" y="23691"/>
                          <a:pt x="12616" y="23292"/>
                          <a:pt x="18146" y="17813"/>
                        </a:cubicBezTo>
                        <a:cubicBezTo>
                          <a:pt x="24651" y="11399"/>
                          <a:pt x="24073" y="1"/>
                          <a:pt x="24073" y="1"/>
                        </a:cubicBezTo>
                        <a:cubicBezTo>
                          <a:pt x="24073" y="1"/>
                          <a:pt x="24051" y="1"/>
                          <a:pt x="24007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800" name="Google Shape;800;p33"/>
                <p:cNvGrpSpPr/>
                <p:nvPr/>
              </p:nvGrpSpPr>
              <p:grpSpPr>
                <a:xfrm>
                  <a:off x="2543375" y="547938"/>
                  <a:ext cx="710626" cy="698687"/>
                  <a:chOff x="2373000" y="551950"/>
                  <a:chExt cx="710626" cy="698687"/>
                </a:xfrm>
              </p:grpSpPr>
              <p:sp>
                <p:nvSpPr>
                  <p:cNvPr id="801" name="Google Shape;801;p33"/>
                  <p:cNvSpPr/>
                  <p:nvPr/>
                </p:nvSpPr>
                <p:spPr>
                  <a:xfrm>
                    <a:off x="2373000" y="901194"/>
                    <a:ext cx="363617" cy="34944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652" h="23691" extrusionOk="0">
                        <a:moveTo>
                          <a:pt x="24007" y="1"/>
                        </a:moveTo>
                        <a:cubicBezTo>
                          <a:pt x="23080" y="1"/>
                          <a:pt x="12685" y="139"/>
                          <a:pt x="6475" y="6263"/>
                        </a:cubicBezTo>
                        <a:cubicBezTo>
                          <a:pt x="1" y="12676"/>
                          <a:pt x="548" y="23679"/>
                          <a:pt x="548" y="23679"/>
                        </a:cubicBezTo>
                        <a:cubicBezTo>
                          <a:pt x="548" y="23679"/>
                          <a:pt x="784" y="23691"/>
                          <a:pt x="1206" y="23691"/>
                        </a:cubicBezTo>
                        <a:cubicBezTo>
                          <a:pt x="3684" y="23691"/>
                          <a:pt x="12590" y="23292"/>
                          <a:pt x="18147" y="17813"/>
                        </a:cubicBezTo>
                        <a:cubicBezTo>
                          <a:pt x="24652" y="11400"/>
                          <a:pt x="24074" y="1"/>
                          <a:pt x="24074" y="1"/>
                        </a:cubicBezTo>
                        <a:cubicBezTo>
                          <a:pt x="24074" y="1"/>
                          <a:pt x="24051" y="1"/>
                          <a:pt x="24007" y="1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02" name="Google Shape;802;p33"/>
                  <p:cNvSpPr/>
                  <p:nvPr/>
                </p:nvSpPr>
                <p:spPr>
                  <a:xfrm>
                    <a:off x="2373000" y="551950"/>
                    <a:ext cx="363617" cy="34944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652" h="23691" extrusionOk="0">
                        <a:moveTo>
                          <a:pt x="645" y="1"/>
                        </a:moveTo>
                        <a:cubicBezTo>
                          <a:pt x="601" y="1"/>
                          <a:pt x="578" y="1"/>
                          <a:pt x="578" y="1"/>
                        </a:cubicBezTo>
                        <a:cubicBezTo>
                          <a:pt x="578" y="1"/>
                          <a:pt x="1" y="11399"/>
                          <a:pt x="6505" y="17813"/>
                        </a:cubicBezTo>
                        <a:cubicBezTo>
                          <a:pt x="12036" y="23292"/>
                          <a:pt x="20938" y="23691"/>
                          <a:pt x="23416" y="23691"/>
                        </a:cubicBezTo>
                        <a:cubicBezTo>
                          <a:pt x="23838" y="23691"/>
                          <a:pt x="24074" y="23679"/>
                          <a:pt x="24074" y="23679"/>
                        </a:cubicBezTo>
                        <a:cubicBezTo>
                          <a:pt x="24074" y="23679"/>
                          <a:pt x="24652" y="12676"/>
                          <a:pt x="18147" y="6263"/>
                        </a:cubicBezTo>
                        <a:cubicBezTo>
                          <a:pt x="11966" y="139"/>
                          <a:pt x="1573" y="1"/>
                          <a:pt x="645" y="1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03" name="Google Shape;803;p33"/>
                  <p:cNvSpPr/>
                  <p:nvPr/>
                </p:nvSpPr>
                <p:spPr>
                  <a:xfrm>
                    <a:off x="2720467" y="901194"/>
                    <a:ext cx="363160" cy="34944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621" h="23691" extrusionOk="0">
                        <a:moveTo>
                          <a:pt x="614" y="1"/>
                        </a:moveTo>
                        <a:cubicBezTo>
                          <a:pt x="570" y="1"/>
                          <a:pt x="548" y="1"/>
                          <a:pt x="548" y="1"/>
                        </a:cubicBezTo>
                        <a:cubicBezTo>
                          <a:pt x="548" y="1"/>
                          <a:pt x="0" y="11400"/>
                          <a:pt x="6475" y="17813"/>
                        </a:cubicBezTo>
                        <a:cubicBezTo>
                          <a:pt x="12005" y="23292"/>
                          <a:pt x="20908" y="23691"/>
                          <a:pt x="23385" y="23691"/>
                        </a:cubicBezTo>
                        <a:cubicBezTo>
                          <a:pt x="23808" y="23691"/>
                          <a:pt x="24043" y="23679"/>
                          <a:pt x="24043" y="23679"/>
                        </a:cubicBezTo>
                        <a:cubicBezTo>
                          <a:pt x="24043" y="23679"/>
                          <a:pt x="24621" y="12676"/>
                          <a:pt x="18147" y="6263"/>
                        </a:cubicBezTo>
                        <a:cubicBezTo>
                          <a:pt x="11936" y="139"/>
                          <a:pt x="1542" y="1"/>
                          <a:pt x="614" y="1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04" name="Google Shape;804;p33"/>
                  <p:cNvSpPr/>
                  <p:nvPr/>
                </p:nvSpPr>
                <p:spPr>
                  <a:xfrm>
                    <a:off x="2720024" y="551950"/>
                    <a:ext cx="363602" cy="34944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651" h="23691" extrusionOk="0">
                        <a:moveTo>
                          <a:pt x="24007" y="1"/>
                        </a:moveTo>
                        <a:cubicBezTo>
                          <a:pt x="23079" y="1"/>
                          <a:pt x="12686" y="139"/>
                          <a:pt x="6505" y="6263"/>
                        </a:cubicBezTo>
                        <a:cubicBezTo>
                          <a:pt x="0" y="12676"/>
                          <a:pt x="578" y="23679"/>
                          <a:pt x="578" y="23679"/>
                        </a:cubicBezTo>
                        <a:cubicBezTo>
                          <a:pt x="578" y="23679"/>
                          <a:pt x="813" y="23691"/>
                          <a:pt x="1236" y="23691"/>
                        </a:cubicBezTo>
                        <a:cubicBezTo>
                          <a:pt x="3713" y="23691"/>
                          <a:pt x="12616" y="23292"/>
                          <a:pt x="18146" y="17813"/>
                        </a:cubicBezTo>
                        <a:cubicBezTo>
                          <a:pt x="24651" y="11399"/>
                          <a:pt x="24073" y="1"/>
                          <a:pt x="24073" y="1"/>
                        </a:cubicBezTo>
                        <a:cubicBezTo>
                          <a:pt x="24073" y="1"/>
                          <a:pt x="24051" y="1"/>
                          <a:pt x="24007" y="1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sp>
            <p:nvSpPr>
              <p:cNvPr id="805" name="Google Shape;805;p33"/>
              <p:cNvSpPr/>
              <p:nvPr/>
            </p:nvSpPr>
            <p:spPr>
              <a:xfrm>
                <a:off x="3918713" y="4665368"/>
                <a:ext cx="1423343" cy="1423551"/>
              </a:xfrm>
              <a:custGeom>
                <a:avLst/>
                <a:gdLst/>
                <a:ahLst/>
                <a:cxnLst/>
                <a:rect l="l" t="t" r="r" b="b"/>
                <a:pathLst>
                  <a:path w="15306" h="15307" extrusionOk="0">
                    <a:moveTo>
                      <a:pt x="7980" y="2224"/>
                    </a:moveTo>
                    <a:lnTo>
                      <a:pt x="7326" y="2224"/>
                    </a:lnTo>
                    <a:lnTo>
                      <a:pt x="7326" y="1"/>
                    </a:lnTo>
                    <a:lnTo>
                      <a:pt x="7980" y="1"/>
                    </a:lnTo>
                    <a:close/>
                    <a:moveTo>
                      <a:pt x="7980" y="15306"/>
                    </a:moveTo>
                    <a:lnTo>
                      <a:pt x="7326" y="15306"/>
                    </a:lnTo>
                    <a:lnTo>
                      <a:pt x="7326" y="13083"/>
                    </a:lnTo>
                    <a:lnTo>
                      <a:pt x="7980" y="13083"/>
                    </a:lnTo>
                    <a:close/>
                    <a:moveTo>
                      <a:pt x="13082" y="7981"/>
                    </a:moveTo>
                    <a:lnTo>
                      <a:pt x="13082" y="7326"/>
                    </a:lnTo>
                    <a:lnTo>
                      <a:pt x="15306" y="7326"/>
                    </a:lnTo>
                    <a:lnTo>
                      <a:pt x="15306" y="7981"/>
                    </a:lnTo>
                    <a:close/>
                    <a:moveTo>
                      <a:pt x="0" y="7981"/>
                    </a:moveTo>
                    <a:lnTo>
                      <a:pt x="0" y="7326"/>
                    </a:lnTo>
                    <a:lnTo>
                      <a:pt x="2224" y="7326"/>
                    </a:lnTo>
                    <a:lnTo>
                      <a:pt x="2224" y="7981"/>
                    </a:lnTo>
                    <a:close/>
                    <a:moveTo>
                      <a:pt x="11722" y="4046"/>
                    </a:moveTo>
                    <a:lnTo>
                      <a:pt x="11261" y="3584"/>
                    </a:lnTo>
                    <a:lnTo>
                      <a:pt x="12832" y="2011"/>
                    </a:lnTo>
                    <a:lnTo>
                      <a:pt x="13296" y="2475"/>
                    </a:lnTo>
                    <a:close/>
                    <a:moveTo>
                      <a:pt x="2474" y="13296"/>
                    </a:moveTo>
                    <a:lnTo>
                      <a:pt x="2010" y="12832"/>
                    </a:lnTo>
                    <a:lnTo>
                      <a:pt x="3584" y="11261"/>
                    </a:lnTo>
                    <a:lnTo>
                      <a:pt x="4045" y="11723"/>
                    </a:lnTo>
                    <a:close/>
                    <a:moveTo>
                      <a:pt x="11261" y="11723"/>
                    </a:moveTo>
                    <a:lnTo>
                      <a:pt x="11722" y="11261"/>
                    </a:lnTo>
                    <a:lnTo>
                      <a:pt x="13296" y="12832"/>
                    </a:lnTo>
                    <a:lnTo>
                      <a:pt x="12832" y="13296"/>
                    </a:lnTo>
                    <a:close/>
                    <a:moveTo>
                      <a:pt x="2010" y="2475"/>
                    </a:moveTo>
                    <a:lnTo>
                      <a:pt x="2474" y="2011"/>
                    </a:lnTo>
                    <a:lnTo>
                      <a:pt x="4045" y="3584"/>
                    </a:lnTo>
                    <a:lnTo>
                      <a:pt x="3584" y="4046"/>
                    </a:lnTo>
                    <a:close/>
                    <a:moveTo>
                      <a:pt x="10105" y="2799"/>
                    </a:moveTo>
                    <a:lnTo>
                      <a:pt x="9503" y="2539"/>
                    </a:lnTo>
                    <a:lnTo>
                      <a:pt x="10385" y="499"/>
                    </a:lnTo>
                    <a:lnTo>
                      <a:pt x="10985" y="756"/>
                    </a:lnTo>
                    <a:close/>
                    <a:moveTo>
                      <a:pt x="4921" y="14808"/>
                    </a:moveTo>
                    <a:lnTo>
                      <a:pt x="4321" y="14548"/>
                    </a:lnTo>
                    <a:lnTo>
                      <a:pt x="5201" y="12508"/>
                    </a:lnTo>
                    <a:lnTo>
                      <a:pt x="5803" y="12768"/>
                    </a:lnTo>
                    <a:close/>
                    <a:moveTo>
                      <a:pt x="12508" y="10106"/>
                    </a:moveTo>
                    <a:lnTo>
                      <a:pt x="12765" y="9504"/>
                    </a:lnTo>
                    <a:lnTo>
                      <a:pt x="14807" y="10386"/>
                    </a:lnTo>
                    <a:lnTo>
                      <a:pt x="14548" y="10985"/>
                    </a:lnTo>
                    <a:close/>
                    <a:moveTo>
                      <a:pt x="499" y="4921"/>
                    </a:moveTo>
                    <a:lnTo>
                      <a:pt x="756" y="4321"/>
                    </a:lnTo>
                    <a:lnTo>
                      <a:pt x="2798" y="5201"/>
                    </a:lnTo>
                    <a:lnTo>
                      <a:pt x="2539" y="5803"/>
                    </a:lnTo>
                    <a:close/>
                    <a:moveTo>
                      <a:pt x="12818" y="5955"/>
                    </a:moveTo>
                    <a:lnTo>
                      <a:pt x="12577" y="5346"/>
                    </a:lnTo>
                    <a:lnTo>
                      <a:pt x="14644" y="4526"/>
                    </a:lnTo>
                    <a:lnTo>
                      <a:pt x="14885" y="5135"/>
                    </a:lnTo>
                    <a:close/>
                    <a:moveTo>
                      <a:pt x="662" y="10781"/>
                    </a:moveTo>
                    <a:lnTo>
                      <a:pt x="421" y="10174"/>
                    </a:lnTo>
                    <a:lnTo>
                      <a:pt x="2488" y="9354"/>
                    </a:lnTo>
                    <a:lnTo>
                      <a:pt x="2729" y="9961"/>
                    </a:lnTo>
                    <a:close/>
                    <a:moveTo>
                      <a:pt x="9352" y="12821"/>
                    </a:moveTo>
                    <a:lnTo>
                      <a:pt x="9960" y="12580"/>
                    </a:lnTo>
                    <a:lnTo>
                      <a:pt x="10780" y="14647"/>
                    </a:lnTo>
                    <a:lnTo>
                      <a:pt x="10172" y="14888"/>
                    </a:lnTo>
                    <a:close/>
                    <a:moveTo>
                      <a:pt x="4525" y="662"/>
                    </a:moveTo>
                    <a:lnTo>
                      <a:pt x="5134" y="421"/>
                    </a:lnTo>
                    <a:lnTo>
                      <a:pt x="5954" y="2488"/>
                    </a:lnTo>
                    <a:lnTo>
                      <a:pt x="5346" y="273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06" name="Google Shape;806;p33"/>
            <p:cNvGrpSpPr/>
            <p:nvPr/>
          </p:nvGrpSpPr>
          <p:grpSpPr>
            <a:xfrm>
              <a:off x="7" y="0"/>
              <a:ext cx="2765293" cy="278402"/>
              <a:chOff x="3904957" y="4865100"/>
              <a:chExt cx="2765293" cy="278402"/>
            </a:xfrm>
          </p:grpSpPr>
          <p:sp>
            <p:nvSpPr>
              <p:cNvPr id="807" name="Google Shape;807;p33"/>
              <p:cNvSpPr/>
              <p:nvPr/>
            </p:nvSpPr>
            <p:spPr>
              <a:xfrm rot="5400000">
                <a:off x="4114264" y="4655793"/>
                <a:ext cx="278402" cy="697017"/>
              </a:xfrm>
              <a:custGeom>
                <a:avLst/>
                <a:gdLst/>
                <a:ahLst/>
                <a:cxnLst/>
                <a:rect l="l" t="t" r="r" b="b"/>
                <a:pathLst>
                  <a:path w="2174" h="5443" extrusionOk="0">
                    <a:moveTo>
                      <a:pt x="2167" y="0"/>
                    </a:moveTo>
                    <a:lnTo>
                      <a:pt x="3" y="5"/>
                    </a:lnTo>
                    <a:cubicBezTo>
                      <a:pt x="5" y="1771"/>
                      <a:pt x="5" y="3538"/>
                      <a:pt x="1" y="5304"/>
                    </a:cubicBezTo>
                    <a:cubicBezTo>
                      <a:pt x="1" y="5419"/>
                      <a:pt x="24" y="5442"/>
                      <a:pt x="134" y="5442"/>
                    </a:cubicBezTo>
                    <a:cubicBezTo>
                      <a:pt x="542" y="5438"/>
                      <a:pt x="950" y="5437"/>
                      <a:pt x="1358" y="5437"/>
                    </a:cubicBezTo>
                    <a:cubicBezTo>
                      <a:pt x="1630" y="5437"/>
                      <a:pt x="1902" y="5438"/>
                      <a:pt x="2174" y="5438"/>
                    </a:cubicBezTo>
                    <a:cubicBezTo>
                      <a:pt x="2174" y="3703"/>
                      <a:pt x="2174" y="1967"/>
                      <a:pt x="2174" y="230"/>
                    </a:cubicBezTo>
                    <a:cubicBezTo>
                      <a:pt x="2174" y="154"/>
                      <a:pt x="2169" y="79"/>
                      <a:pt x="21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8" name="Google Shape;808;p33"/>
              <p:cNvSpPr/>
              <p:nvPr/>
            </p:nvSpPr>
            <p:spPr>
              <a:xfrm rot="5400000">
                <a:off x="6185165" y="4658418"/>
                <a:ext cx="278402" cy="691767"/>
              </a:xfrm>
              <a:custGeom>
                <a:avLst/>
                <a:gdLst/>
                <a:ahLst/>
                <a:cxnLst/>
                <a:rect l="l" t="t" r="r" b="b"/>
                <a:pathLst>
                  <a:path w="2174" h="5402" extrusionOk="0">
                    <a:moveTo>
                      <a:pt x="149" y="0"/>
                    </a:moveTo>
                    <a:cubicBezTo>
                      <a:pt x="12" y="0"/>
                      <a:pt x="1" y="47"/>
                      <a:pt x="1" y="171"/>
                    </a:cubicBezTo>
                    <a:cubicBezTo>
                      <a:pt x="3" y="1914"/>
                      <a:pt x="3" y="3658"/>
                      <a:pt x="3" y="5401"/>
                    </a:cubicBezTo>
                    <a:lnTo>
                      <a:pt x="2169" y="5394"/>
                    </a:lnTo>
                    <a:lnTo>
                      <a:pt x="2174" y="788"/>
                    </a:lnTo>
                    <a:lnTo>
                      <a:pt x="2174" y="5"/>
                    </a:lnTo>
                    <a:cubicBezTo>
                      <a:pt x="1808" y="5"/>
                      <a:pt x="1441" y="7"/>
                      <a:pt x="1075" y="7"/>
                    </a:cubicBezTo>
                    <a:cubicBezTo>
                      <a:pt x="769" y="7"/>
                      <a:pt x="464" y="6"/>
                      <a:pt x="159" y="1"/>
                    </a:cubicBezTo>
                    <a:cubicBezTo>
                      <a:pt x="156" y="1"/>
                      <a:pt x="152" y="0"/>
                      <a:pt x="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9" name="Google Shape;809;p33"/>
              <p:cNvSpPr/>
              <p:nvPr/>
            </p:nvSpPr>
            <p:spPr>
              <a:xfrm rot="5400000">
                <a:off x="4807894" y="4658674"/>
                <a:ext cx="278146" cy="691511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5400" extrusionOk="0">
                    <a:moveTo>
                      <a:pt x="1" y="1"/>
                    </a:moveTo>
                    <a:lnTo>
                      <a:pt x="1" y="5399"/>
                    </a:lnTo>
                    <a:lnTo>
                      <a:pt x="2165" y="5394"/>
                    </a:lnTo>
                    <a:cubicBezTo>
                      <a:pt x="2169" y="4230"/>
                      <a:pt x="2172" y="3065"/>
                      <a:pt x="2172" y="1901"/>
                    </a:cubicBezTo>
                    <a:cubicBezTo>
                      <a:pt x="2172" y="1269"/>
                      <a:pt x="2167" y="639"/>
                      <a:pt x="2165" y="8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0" name="Google Shape;810;p33"/>
              <p:cNvSpPr/>
              <p:nvPr/>
            </p:nvSpPr>
            <p:spPr>
              <a:xfrm rot="5400000">
                <a:off x="5496530" y="4660531"/>
                <a:ext cx="278146" cy="687797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5371" extrusionOk="0">
                    <a:moveTo>
                      <a:pt x="2167" y="0"/>
                    </a:moveTo>
                    <a:lnTo>
                      <a:pt x="1" y="7"/>
                    </a:lnTo>
                    <a:lnTo>
                      <a:pt x="1" y="5364"/>
                    </a:lnTo>
                    <a:lnTo>
                      <a:pt x="2165" y="5371"/>
                    </a:lnTo>
                    <a:cubicBezTo>
                      <a:pt x="2169" y="4238"/>
                      <a:pt x="2172" y="3104"/>
                      <a:pt x="2172" y="1969"/>
                    </a:cubicBezTo>
                    <a:cubicBezTo>
                      <a:pt x="2172" y="1312"/>
                      <a:pt x="2167" y="657"/>
                      <a:pt x="216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1_1">
    <p:spTree>
      <p:nvGrpSpPr>
        <p:cNvPr id="1" name="Shape 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2" name="Google Shape;812;p34"/>
          <p:cNvGrpSpPr/>
          <p:nvPr/>
        </p:nvGrpSpPr>
        <p:grpSpPr>
          <a:xfrm>
            <a:off x="3053288" y="-321098"/>
            <a:ext cx="1439677" cy="631352"/>
            <a:chOff x="4263500" y="545525"/>
            <a:chExt cx="1598575" cy="701112"/>
          </a:xfrm>
        </p:grpSpPr>
        <p:sp>
          <p:nvSpPr>
            <p:cNvPr id="813" name="Google Shape;813;p34"/>
            <p:cNvSpPr/>
            <p:nvPr/>
          </p:nvSpPr>
          <p:spPr>
            <a:xfrm>
              <a:off x="4263500" y="545525"/>
              <a:ext cx="350602" cy="701112"/>
            </a:xfrm>
            <a:custGeom>
              <a:avLst/>
              <a:gdLst/>
              <a:ahLst/>
              <a:cxnLst/>
              <a:rect l="l" t="t" r="r" b="b"/>
              <a:pathLst>
                <a:path w="7684" h="15366" extrusionOk="0">
                  <a:moveTo>
                    <a:pt x="7684" y="0"/>
                  </a:moveTo>
                  <a:cubicBezTo>
                    <a:pt x="3441" y="0"/>
                    <a:pt x="0" y="3439"/>
                    <a:pt x="0" y="7682"/>
                  </a:cubicBezTo>
                  <a:cubicBezTo>
                    <a:pt x="0" y="11927"/>
                    <a:pt x="3441" y="15366"/>
                    <a:pt x="7684" y="15366"/>
                  </a:cubicBezTo>
                  <a:lnTo>
                    <a:pt x="768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4"/>
            <p:cNvSpPr/>
            <p:nvPr/>
          </p:nvSpPr>
          <p:spPr>
            <a:xfrm>
              <a:off x="4614047" y="545525"/>
              <a:ext cx="350556" cy="701112"/>
            </a:xfrm>
            <a:custGeom>
              <a:avLst/>
              <a:gdLst/>
              <a:ahLst/>
              <a:cxnLst/>
              <a:rect l="l" t="t" r="r" b="b"/>
              <a:pathLst>
                <a:path w="7683" h="15366" extrusionOk="0">
                  <a:moveTo>
                    <a:pt x="1" y="0"/>
                  </a:moveTo>
                  <a:lnTo>
                    <a:pt x="1" y="15366"/>
                  </a:lnTo>
                  <a:cubicBezTo>
                    <a:pt x="4244" y="15366"/>
                    <a:pt x="7682" y="11927"/>
                    <a:pt x="7682" y="7682"/>
                  </a:cubicBezTo>
                  <a:cubicBezTo>
                    <a:pt x="7682" y="3439"/>
                    <a:pt x="4244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4"/>
            <p:cNvSpPr/>
            <p:nvPr/>
          </p:nvSpPr>
          <p:spPr>
            <a:xfrm>
              <a:off x="5160972" y="545525"/>
              <a:ext cx="350602" cy="701112"/>
            </a:xfrm>
            <a:custGeom>
              <a:avLst/>
              <a:gdLst/>
              <a:ahLst/>
              <a:cxnLst/>
              <a:rect l="l" t="t" r="r" b="b"/>
              <a:pathLst>
                <a:path w="7684" h="15366" extrusionOk="0">
                  <a:moveTo>
                    <a:pt x="7684" y="0"/>
                  </a:moveTo>
                  <a:cubicBezTo>
                    <a:pt x="3441" y="0"/>
                    <a:pt x="0" y="3439"/>
                    <a:pt x="0" y="7682"/>
                  </a:cubicBezTo>
                  <a:cubicBezTo>
                    <a:pt x="0" y="11927"/>
                    <a:pt x="3441" y="15366"/>
                    <a:pt x="7684" y="15366"/>
                  </a:cubicBezTo>
                  <a:lnTo>
                    <a:pt x="768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4"/>
            <p:cNvSpPr/>
            <p:nvPr/>
          </p:nvSpPr>
          <p:spPr>
            <a:xfrm>
              <a:off x="5511519" y="545525"/>
              <a:ext cx="350556" cy="701112"/>
            </a:xfrm>
            <a:custGeom>
              <a:avLst/>
              <a:gdLst/>
              <a:ahLst/>
              <a:cxnLst/>
              <a:rect l="l" t="t" r="r" b="b"/>
              <a:pathLst>
                <a:path w="7683" h="15366" extrusionOk="0">
                  <a:moveTo>
                    <a:pt x="1" y="0"/>
                  </a:moveTo>
                  <a:lnTo>
                    <a:pt x="1" y="15366"/>
                  </a:lnTo>
                  <a:cubicBezTo>
                    <a:pt x="4244" y="15366"/>
                    <a:pt x="7682" y="11927"/>
                    <a:pt x="7682" y="7682"/>
                  </a:cubicBezTo>
                  <a:cubicBezTo>
                    <a:pt x="7682" y="3439"/>
                    <a:pt x="4244" y="0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7" name="Google Shape;817;p34"/>
          <p:cNvGrpSpPr/>
          <p:nvPr/>
        </p:nvGrpSpPr>
        <p:grpSpPr>
          <a:xfrm rot="-5400000">
            <a:off x="8250400" y="4219300"/>
            <a:ext cx="1234560" cy="629147"/>
            <a:chOff x="6296642" y="-190142"/>
            <a:chExt cx="1370819" cy="698664"/>
          </a:xfrm>
        </p:grpSpPr>
        <p:sp>
          <p:nvSpPr>
            <p:cNvPr id="818" name="Google Shape;818;p34"/>
            <p:cNvSpPr/>
            <p:nvPr/>
          </p:nvSpPr>
          <p:spPr>
            <a:xfrm>
              <a:off x="7319479" y="-190142"/>
              <a:ext cx="347982" cy="695964"/>
            </a:xfrm>
            <a:custGeom>
              <a:avLst/>
              <a:gdLst/>
              <a:ahLst/>
              <a:cxnLst/>
              <a:rect l="l" t="t" r="r" b="b"/>
              <a:pathLst>
                <a:path w="9152" h="18304" extrusionOk="0">
                  <a:moveTo>
                    <a:pt x="0" y="1"/>
                  </a:moveTo>
                  <a:lnTo>
                    <a:pt x="5" y="5171"/>
                  </a:lnTo>
                  <a:cubicBezTo>
                    <a:pt x="1248" y="6405"/>
                    <a:pt x="2486" y="7643"/>
                    <a:pt x="3738" y="8867"/>
                  </a:cubicBezTo>
                  <a:cubicBezTo>
                    <a:pt x="3963" y="9090"/>
                    <a:pt x="3963" y="9233"/>
                    <a:pt x="3738" y="9455"/>
                  </a:cubicBezTo>
                  <a:cubicBezTo>
                    <a:pt x="2486" y="10680"/>
                    <a:pt x="1248" y="11918"/>
                    <a:pt x="5" y="13151"/>
                  </a:cubicBezTo>
                  <a:lnTo>
                    <a:pt x="5" y="18304"/>
                  </a:lnTo>
                  <a:cubicBezTo>
                    <a:pt x="1854" y="16471"/>
                    <a:pt x="3643" y="14688"/>
                    <a:pt x="5440" y="12915"/>
                  </a:cubicBezTo>
                  <a:cubicBezTo>
                    <a:pt x="6673" y="11695"/>
                    <a:pt x="7916" y="10487"/>
                    <a:pt x="9152" y="9272"/>
                  </a:cubicBezTo>
                  <a:lnTo>
                    <a:pt x="9152" y="9051"/>
                  </a:lnTo>
                  <a:cubicBezTo>
                    <a:pt x="7994" y="8047"/>
                    <a:pt x="6967" y="6915"/>
                    <a:pt x="5879" y="5844"/>
                  </a:cubicBezTo>
                  <a:cubicBezTo>
                    <a:pt x="3908" y="3906"/>
                    <a:pt x="1960" y="1948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4"/>
            <p:cNvSpPr/>
            <p:nvPr/>
          </p:nvSpPr>
          <p:spPr>
            <a:xfrm>
              <a:off x="7319745" y="6474"/>
              <a:ext cx="150531" cy="303458"/>
            </a:xfrm>
            <a:custGeom>
              <a:avLst/>
              <a:gdLst/>
              <a:ahLst/>
              <a:cxnLst/>
              <a:rect l="l" t="t" r="r" b="b"/>
              <a:pathLst>
                <a:path w="3959" h="7981" extrusionOk="0">
                  <a:moveTo>
                    <a:pt x="0" y="0"/>
                  </a:moveTo>
                  <a:lnTo>
                    <a:pt x="0" y="7980"/>
                  </a:lnTo>
                  <a:cubicBezTo>
                    <a:pt x="1243" y="6747"/>
                    <a:pt x="2481" y="5509"/>
                    <a:pt x="3731" y="4284"/>
                  </a:cubicBezTo>
                  <a:cubicBezTo>
                    <a:pt x="3958" y="4062"/>
                    <a:pt x="3958" y="3919"/>
                    <a:pt x="3731" y="3696"/>
                  </a:cubicBezTo>
                  <a:cubicBezTo>
                    <a:pt x="2481" y="2472"/>
                    <a:pt x="1243" y="1234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4"/>
            <p:cNvSpPr/>
            <p:nvPr/>
          </p:nvSpPr>
          <p:spPr>
            <a:xfrm>
              <a:off x="6808060" y="-190142"/>
              <a:ext cx="347982" cy="695964"/>
            </a:xfrm>
            <a:custGeom>
              <a:avLst/>
              <a:gdLst/>
              <a:ahLst/>
              <a:cxnLst/>
              <a:rect l="l" t="t" r="r" b="b"/>
              <a:pathLst>
                <a:path w="9152" h="18304" extrusionOk="0">
                  <a:moveTo>
                    <a:pt x="0" y="1"/>
                  </a:moveTo>
                  <a:lnTo>
                    <a:pt x="5" y="5171"/>
                  </a:lnTo>
                  <a:cubicBezTo>
                    <a:pt x="1248" y="6405"/>
                    <a:pt x="2486" y="7643"/>
                    <a:pt x="3738" y="8867"/>
                  </a:cubicBezTo>
                  <a:cubicBezTo>
                    <a:pt x="3963" y="9090"/>
                    <a:pt x="3963" y="9233"/>
                    <a:pt x="3738" y="9455"/>
                  </a:cubicBezTo>
                  <a:cubicBezTo>
                    <a:pt x="2486" y="10680"/>
                    <a:pt x="1248" y="11918"/>
                    <a:pt x="5" y="13151"/>
                  </a:cubicBezTo>
                  <a:lnTo>
                    <a:pt x="5" y="18304"/>
                  </a:lnTo>
                  <a:cubicBezTo>
                    <a:pt x="1854" y="16471"/>
                    <a:pt x="3643" y="14688"/>
                    <a:pt x="5440" y="12915"/>
                  </a:cubicBezTo>
                  <a:cubicBezTo>
                    <a:pt x="6673" y="11695"/>
                    <a:pt x="7916" y="10487"/>
                    <a:pt x="9152" y="9272"/>
                  </a:cubicBezTo>
                  <a:lnTo>
                    <a:pt x="9152" y="9051"/>
                  </a:lnTo>
                  <a:cubicBezTo>
                    <a:pt x="7994" y="8047"/>
                    <a:pt x="6967" y="6915"/>
                    <a:pt x="5879" y="5844"/>
                  </a:cubicBezTo>
                  <a:cubicBezTo>
                    <a:pt x="3908" y="3906"/>
                    <a:pt x="1960" y="1948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4"/>
            <p:cNvSpPr/>
            <p:nvPr/>
          </p:nvSpPr>
          <p:spPr>
            <a:xfrm>
              <a:off x="6808327" y="6474"/>
              <a:ext cx="150531" cy="303458"/>
            </a:xfrm>
            <a:custGeom>
              <a:avLst/>
              <a:gdLst/>
              <a:ahLst/>
              <a:cxnLst/>
              <a:rect l="l" t="t" r="r" b="b"/>
              <a:pathLst>
                <a:path w="3959" h="7981" extrusionOk="0">
                  <a:moveTo>
                    <a:pt x="0" y="0"/>
                  </a:moveTo>
                  <a:lnTo>
                    <a:pt x="0" y="7980"/>
                  </a:lnTo>
                  <a:cubicBezTo>
                    <a:pt x="1243" y="6747"/>
                    <a:pt x="2481" y="5509"/>
                    <a:pt x="3731" y="4284"/>
                  </a:cubicBezTo>
                  <a:cubicBezTo>
                    <a:pt x="3958" y="4062"/>
                    <a:pt x="3958" y="3919"/>
                    <a:pt x="3731" y="3696"/>
                  </a:cubicBezTo>
                  <a:cubicBezTo>
                    <a:pt x="2481" y="2472"/>
                    <a:pt x="1243" y="1234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4"/>
            <p:cNvSpPr/>
            <p:nvPr/>
          </p:nvSpPr>
          <p:spPr>
            <a:xfrm>
              <a:off x="6296642" y="-187442"/>
              <a:ext cx="347982" cy="695964"/>
            </a:xfrm>
            <a:custGeom>
              <a:avLst/>
              <a:gdLst/>
              <a:ahLst/>
              <a:cxnLst/>
              <a:rect l="l" t="t" r="r" b="b"/>
              <a:pathLst>
                <a:path w="9152" h="18304" extrusionOk="0">
                  <a:moveTo>
                    <a:pt x="0" y="1"/>
                  </a:moveTo>
                  <a:lnTo>
                    <a:pt x="5" y="5171"/>
                  </a:lnTo>
                  <a:cubicBezTo>
                    <a:pt x="1248" y="6405"/>
                    <a:pt x="2486" y="7643"/>
                    <a:pt x="3738" y="8867"/>
                  </a:cubicBezTo>
                  <a:cubicBezTo>
                    <a:pt x="3963" y="9090"/>
                    <a:pt x="3963" y="9233"/>
                    <a:pt x="3738" y="9455"/>
                  </a:cubicBezTo>
                  <a:cubicBezTo>
                    <a:pt x="2486" y="10680"/>
                    <a:pt x="1248" y="11918"/>
                    <a:pt x="5" y="13151"/>
                  </a:cubicBezTo>
                  <a:lnTo>
                    <a:pt x="5" y="18304"/>
                  </a:lnTo>
                  <a:cubicBezTo>
                    <a:pt x="1854" y="16471"/>
                    <a:pt x="3643" y="14688"/>
                    <a:pt x="5440" y="12915"/>
                  </a:cubicBezTo>
                  <a:cubicBezTo>
                    <a:pt x="6673" y="11695"/>
                    <a:pt x="7916" y="10487"/>
                    <a:pt x="9152" y="9272"/>
                  </a:cubicBezTo>
                  <a:lnTo>
                    <a:pt x="9152" y="9051"/>
                  </a:lnTo>
                  <a:cubicBezTo>
                    <a:pt x="7994" y="8047"/>
                    <a:pt x="6967" y="6915"/>
                    <a:pt x="5879" y="5844"/>
                  </a:cubicBezTo>
                  <a:cubicBezTo>
                    <a:pt x="3908" y="3906"/>
                    <a:pt x="1960" y="1948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4"/>
            <p:cNvSpPr/>
            <p:nvPr/>
          </p:nvSpPr>
          <p:spPr>
            <a:xfrm>
              <a:off x="6296908" y="9174"/>
              <a:ext cx="150531" cy="303458"/>
            </a:xfrm>
            <a:custGeom>
              <a:avLst/>
              <a:gdLst/>
              <a:ahLst/>
              <a:cxnLst/>
              <a:rect l="l" t="t" r="r" b="b"/>
              <a:pathLst>
                <a:path w="3959" h="7981" extrusionOk="0">
                  <a:moveTo>
                    <a:pt x="0" y="0"/>
                  </a:moveTo>
                  <a:lnTo>
                    <a:pt x="0" y="7980"/>
                  </a:lnTo>
                  <a:cubicBezTo>
                    <a:pt x="1243" y="6747"/>
                    <a:pt x="2481" y="5509"/>
                    <a:pt x="3731" y="4284"/>
                  </a:cubicBezTo>
                  <a:cubicBezTo>
                    <a:pt x="3958" y="4062"/>
                    <a:pt x="3958" y="3919"/>
                    <a:pt x="3731" y="3696"/>
                  </a:cubicBezTo>
                  <a:cubicBezTo>
                    <a:pt x="2481" y="2472"/>
                    <a:pt x="1243" y="1234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24" name="Google Shape;824;p34"/>
          <p:cNvSpPr/>
          <p:nvPr/>
        </p:nvSpPr>
        <p:spPr>
          <a:xfrm rot="10800000">
            <a:off x="8123738" y="1069714"/>
            <a:ext cx="597800" cy="977926"/>
          </a:xfrm>
          <a:custGeom>
            <a:avLst/>
            <a:gdLst/>
            <a:ahLst/>
            <a:cxnLst/>
            <a:rect l="l" t="t" r="r" b="b"/>
            <a:pathLst>
              <a:path w="4866" h="7960" extrusionOk="0">
                <a:moveTo>
                  <a:pt x="3219" y="1758"/>
                </a:moveTo>
                <a:lnTo>
                  <a:pt x="3988" y="991"/>
                </a:lnTo>
                <a:lnTo>
                  <a:pt x="4756" y="1758"/>
                </a:lnTo>
                <a:lnTo>
                  <a:pt x="4866" y="1648"/>
                </a:lnTo>
                <a:lnTo>
                  <a:pt x="4096" y="880"/>
                </a:lnTo>
                <a:lnTo>
                  <a:pt x="4866" y="113"/>
                </a:lnTo>
                <a:lnTo>
                  <a:pt x="4756" y="3"/>
                </a:lnTo>
                <a:lnTo>
                  <a:pt x="3988" y="770"/>
                </a:lnTo>
                <a:lnTo>
                  <a:pt x="3219" y="3"/>
                </a:lnTo>
                <a:lnTo>
                  <a:pt x="3109" y="113"/>
                </a:lnTo>
                <a:lnTo>
                  <a:pt x="3878" y="880"/>
                </a:lnTo>
                <a:lnTo>
                  <a:pt x="3109" y="1648"/>
                </a:lnTo>
                <a:close/>
                <a:moveTo>
                  <a:pt x="3219" y="4859"/>
                </a:moveTo>
                <a:lnTo>
                  <a:pt x="3988" y="4092"/>
                </a:lnTo>
                <a:lnTo>
                  <a:pt x="4756" y="4859"/>
                </a:lnTo>
                <a:lnTo>
                  <a:pt x="4866" y="4749"/>
                </a:lnTo>
                <a:lnTo>
                  <a:pt x="4096" y="3981"/>
                </a:lnTo>
                <a:lnTo>
                  <a:pt x="4866" y="3214"/>
                </a:lnTo>
                <a:lnTo>
                  <a:pt x="4756" y="3104"/>
                </a:lnTo>
                <a:lnTo>
                  <a:pt x="3988" y="3871"/>
                </a:lnTo>
                <a:lnTo>
                  <a:pt x="3219" y="3104"/>
                </a:lnTo>
                <a:lnTo>
                  <a:pt x="3109" y="3214"/>
                </a:lnTo>
                <a:lnTo>
                  <a:pt x="3878" y="3981"/>
                </a:lnTo>
                <a:lnTo>
                  <a:pt x="3109" y="4749"/>
                </a:lnTo>
                <a:close/>
                <a:moveTo>
                  <a:pt x="3219" y="7960"/>
                </a:moveTo>
                <a:lnTo>
                  <a:pt x="3988" y="7193"/>
                </a:lnTo>
                <a:lnTo>
                  <a:pt x="4756" y="7960"/>
                </a:lnTo>
                <a:lnTo>
                  <a:pt x="4866" y="7850"/>
                </a:lnTo>
                <a:lnTo>
                  <a:pt x="4096" y="7082"/>
                </a:lnTo>
                <a:lnTo>
                  <a:pt x="4866" y="6315"/>
                </a:lnTo>
                <a:lnTo>
                  <a:pt x="4756" y="6205"/>
                </a:lnTo>
                <a:lnTo>
                  <a:pt x="3988" y="6972"/>
                </a:lnTo>
                <a:lnTo>
                  <a:pt x="3219" y="6205"/>
                </a:lnTo>
                <a:lnTo>
                  <a:pt x="3109" y="6315"/>
                </a:lnTo>
                <a:lnTo>
                  <a:pt x="3878" y="7082"/>
                </a:lnTo>
                <a:lnTo>
                  <a:pt x="3109" y="7850"/>
                </a:lnTo>
                <a:close/>
                <a:moveTo>
                  <a:pt x="111" y="1755"/>
                </a:moveTo>
                <a:lnTo>
                  <a:pt x="880" y="986"/>
                </a:lnTo>
                <a:lnTo>
                  <a:pt x="1650" y="1755"/>
                </a:lnTo>
                <a:lnTo>
                  <a:pt x="1758" y="1645"/>
                </a:lnTo>
                <a:lnTo>
                  <a:pt x="991" y="878"/>
                </a:lnTo>
                <a:lnTo>
                  <a:pt x="1758" y="108"/>
                </a:lnTo>
                <a:lnTo>
                  <a:pt x="1650" y="0"/>
                </a:lnTo>
                <a:lnTo>
                  <a:pt x="880" y="768"/>
                </a:lnTo>
                <a:lnTo>
                  <a:pt x="111" y="0"/>
                </a:lnTo>
                <a:lnTo>
                  <a:pt x="1" y="108"/>
                </a:lnTo>
                <a:lnTo>
                  <a:pt x="770" y="878"/>
                </a:lnTo>
                <a:lnTo>
                  <a:pt x="1" y="1645"/>
                </a:lnTo>
                <a:close/>
                <a:moveTo>
                  <a:pt x="111" y="4857"/>
                </a:moveTo>
                <a:lnTo>
                  <a:pt x="880" y="4087"/>
                </a:lnTo>
                <a:lnTo>
                  <a:pt x="1650" y="4857"/>
                </a:lnTo>
                <a:lnTo>
                  <a:pt x="1758" y="4746"/>
                </a:lnTo>
                <a:lnTo>
                  <a:pt x="991" y="3979"/>
                </a:lnTo>
                <a:lnTo>
                  <a:pt x="1758" y="3210"/>
                </a:lnTo>
                <a:lnTo>
                  <a:pt x="1650" y="3102"/>
                </a:lnTo>
                <a:lnTo>
                  <a:pt x="880" y="3869"/>
                </a:lnTo>
                <a:lnTo>
                  <a:pt x="111" y="3102"/>
                </a:lnTo>
                <a:lnTo>
                  <a:pt x="1" y="3210"/>
                </a:lnTo>
                <a:lnTo>
                  <a:pt x="770" y="3979"/>
                </a:lnTo>
                <a:lnTo>
                  <a:pt x="1" y="4746"/>
                </a:lnTo>
                <a:close/>
                <a:moveTo>
                  <a:pt x="111" y="7958"/>
                </a:moveTo>
                <a:lnTo>
                  <a:pt x="880" y="7188"/>
                </a:lnTo>
                <a:lnTo>
                  <a:pt x="1650" y="7958"/>
                </a:lnTo>
                <a:lnTo>
                  <a:pt x="1758" y="7847"/>
                </a:lnTo>
                <a:lnTo>
                  <a:pt x="991" y="7080"/>
                </a:lnTo>
                <a:lnTo>
                  <a:pt x="1758" y="6311"/>
                </a:lnTo>
                <a:lnTo>
                  <a:pt x="1650" y="6203"/>
                </a:lnTo>
                <a:lnTo>
                  <a:pt x="880" y="6970"/>
                </a:lnTo>
                <a:lnTo>
                  <a:pt x="111" y="6203"/>
                </a:lnTo>
                <a:lnTo>
                  <a:pt x="1" y="6311"/>
                </a:lnTo>
                <a:lnTo>
                  <a:pt x="770" y="7080"/>
                </a:lnTo>
                <a:lnTo>
                  <a:pt x="1" y="784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5" name="Google Shape;825;p34"/>
          <p:cNvSpPr/>
          <p:nvPr/>
        </p:nvSpPr>
        <p:spPr>
          <a:xfrm rot="5400000">
            <a:off x="4856375" y="4657687"/>
            <a:ext cx="822322" cy="1047720"/>
          </a:xfrm>
          <a:custGeom>
            <a:avLst/>
            <a:gdLst/>
            <a:ahLst/>
            <a:cxnLst/>
            <a:rect l="l" t="t" r="r" b="b"/>
            <a:pathLst>
              <a:path w="4225" h="5383" extrusionOk="0">
                <a:moveTo>
                  <a:pt x="186" y="1491"/>
                </a:moveTo>
                <a:cubicBezTo>
                  <a:pt x="186" y="1544"/>
                  <a:pt x="145" y="1585"/>
                  <a:pt x="94" y="1585"/>
                </a:cubicBezTo>
                <a:cubicBezTo>
                  <a:pt x="41" y="1585"/>
                  <a:pt x="0" y="1544"/>
                  <a:pt x="0" y="1491"/>
                </a:cubicBezTo>
                <a:cubicBezTo>
                  <a:pt x="0" y="1440"/>
                  <a:pt x="41" y="1399"/>
                  <a:pt x="94" y="1399"/>
                </a:cubicBezTo>
                <a:lnTo>
                  <a:pt x="94" y="1399"/>
                </a:lnTo>
                <a:cubicBezTo>
                  <a:pt x="145" y="1399"/>
                  <a:pt x="186" y="1440"/>
                  <a:pt x="186" y="1491"/>
                </a:cubicBezTo>
                <a:close/>
                <a:moveTo>
                  <a:pt x="1532" y="1491"/>
                </a:moveTo>
                <a:cubicBezTo>
                  <a:pt x="1532" y="1544"/>
                  <a:pt x="1491" y="1585"/>
                  <a:pt x="1440" y="1585"/>
                </a:cubicBezTo>
                <a:cubicBezTo>
                  <a:pt x="1388" y="1583"/>
                  <a:pt x="1349" y="1541"/>
                  <a:pt x="1349" y="1491"/>
                </a:cubicBezTo>
                <a:cubicBezTo>
                  <a:pt x="1349" y="1440"/>
                  <a:pt x="1390" y="1399"/>
                  <a:pt x="1440" y="1399"/>
                </a:cubicBezTo>
                <a:lnTo>
                  <a:pt x="1440" y="1399"/>
                </a:lnTo>
                <a:cubicBezTo>
                  <a:pt x="1491" y="1399"/>
                  <a:pt x="1532" y="1440"/>
                  <a:pt x="1532" y="1491"/>
                </a:cubicBezTo>
                <a:close/>
                <a:moveTo>
                  <a:pt x="2878" y="1491"/>
                </a:moveTo>
                <a:cubicBezTo>
                  <a:pt x="2878" y="1544"/>
                  <a:pt x="2837" y="1585"/>
                  <a:pt x="2787" y="1585"/>
                </a:cubicBezTo>
                <a:cubicBezTo>
                  <a:pt x="2734" y="1585"/>
                  <a:pt x="2692" y="1544"/>
                  <a:pt x="2692" y="1491"/>
                </a:cubicBezTo>
                <a:cubicBezTo>
                  <a:pt x="2692" y="1440"/>
                  <a:pt x="2734" y="1399"/>
                  <a:pt x="2784" y="1399"/>
                </a:cubicBezTo>
                <a:lnTo>
                  <a:pt x="2784" y="1399"/>
                </a:lnTo>
                <a:cubicBezTo>
                  <a:pt x="2837" y="1397"/>
                  <a:pt x="2878" y="1440"/>
                  <a:pt x="2878" y="1491"/>
                </a:cubicBezTo>
                <a:close/>
                <a:moveTo>
                  <a:pt x="4225" y="1491"/>
                </a:moveTo>
                <a:cubicBezTo>
                  <a:pt x="4225" y="1544"/>
                  <a:pt x="4183" y="1585"/>
                  <a:pt x="4130" y="1585"/>
                </a:cubicBezTo>
                <a:cubicBezTo>
                  <a:pt x="4080" y="1585"/>
                  <a:pt x="4036" y="1544"/>
                  <a:pt x="4036" y="1491"/>
                </a:cubicBezTo>
                <a:cubicBezTo>
                  <a:pt x="4036" y="1440"/>
                  <a:pt x="4077" y="1399"/>
                  <a:pt x="4130" y="1399"/>
                </a:cubicBezTo>
                <a:lnTo>
                  <a:pt x="4130" y="1399"/>
                </a:lnTo>
                <a:cubicBezTo>
                  <a:pt x="4181" y="1399"/>
                  <a:pt x="4222" y="1440"/>
                  <a:pt x="4222" y="1491"/>
                </a:cubicBezTo>
                <a:close/>
                <a:moveTo>
                  <a:pt x="189" y="92"/>
                </a:moveTo>
                <a:cubicBezTo>
                  <a:pt x="189" y="143"/>
                  <a:pt x="147" y="186"/>
                  <a:pt x="97" y="186"/>
                </a:cubicBezTo>
                <a:cubicBezTo>
                  <a:pt x="44" y="186"/>
                  <a:pt x="2" y="143"/>
                  <a:pt x="2" y="92"/>
                </a:cubicBezTo>
                <a:cubicBezTo>
                  <a:pt x="2" y="41"/>
                  <a:pt x="44" y="0"/>
                  <a:pt x="97" y="0"/>
                </a:cubicBezTo>
                <a:lnTo>
                  <a:pt x="97" y="0"/>
                </a:lnTo>
                <a:cubicBezTo>
                  <a:pt x="147" y="0"/>
                  <a:pt x="186" y="41"/>
                  <a:pt x="186" y="92"/>
                </a:cubicBezTo>
                <a:close/>
                <a:moveTo>
                  <a:pt x="1535" y="92"/>
                </a:moveTo>
                <a:cubicBezTo>
                  <a:pt x="1535" y="143"/>
                  <a:pt x="1493" y="186"/>
                  <a:pt x="1440" y="186"/>
                </a:cubicBezTo>
                <a:cubicBezTo>
                  <a:pt x="1390" y="186"/>
                  <a:pt x="1349" y="145"/>
                  <a:pt x="1349" y="92"/>
                </a:cubicBezTo>
                <a:cubicBezTo>
                  <a:pt x="1349" y="41"/>
                  <a:pt x="1390" y="0"/>
                  <a:pt x="1440" y="0"/>
                </a:cubicBezTo>
                <a:lnTo>
                  <a:pt x="1440" y="0"/>
                </a:lnTo>
                <a:cubicBezTo>
                  <a:pt x="1491" y="0"/>
                  <a:pt x="1532" y="41"/>
                  <a:pt x="1532" y="92"/>
                </a:cubicBezTo>
                <a:close/>
                <a:moveTo>
                  <a:pt x="2878" y="92"/>
                </a:moveTo>
                <a:cubicBezTo>
                  <a:pt x="2878" y="143"/>
                  <a:pt x="2837" y="186"/>
                  <a:pt x="2787" y="186"/>
                </a:cubicBezTo>
                <a:cubicBezTo>
                  <a:pt x="2734" y="186"/>
                  <a:pt x="2692" y="143"/>
                  <a:pt x="2692" y="92"/>
                </a:cubicBezTo>
                <a:cubicBezTo>
                  <a:pt x="2692" y="41"/>
                  <a:pt x="2734" y="0"/>
                  <a:pt x="2787" y="0"/>
                </a:cubicBezTo>
                <a:lnTo>
                  <a:pt x="2787" y="0"/>
                </a:lnTo>
                <a:cubicBezTo>
                  <a:pt x="2837" y="0"/>
                  <a:pt x="2878" y="41"/>
                  <a:pt x="2878" y="92"/>
                </a:cubicBezTo>
                <a:close/>
                <a:moveTo>
                  <a:pt x="4225" y="92"/>
                </a:moveTo>
                <a:cubicBezTo>
                  <a:pt x="4225" y="143"/>
                  <a:pt x="4183" y="186"/>
                  <a:pt x="4130" y="186"/>
                </a:cubicBezTo>
                <a:cubicBezTo>
                  <a:pt x="4080" y="186"/>
                  <a:pt x="4038" y="143"/>
                  <a:pt x="4038" y="92"/>
                </a:cubicBezTo>
                <a:cubicBezTo>
                  <a:pt x="4038" y="41"/>
                  <a:pt x="4080" y="0"/>
                  <a:pt x="4130" y="0"/>
                </a:cubicBezTo>
                <a:lnTo>
                  <a:pt x="4130" y="0"/>
                </a:lnTo>
                <a:cubicBezTo>
                  <a:pt x="4183" y="0"/>
                  <a:pt x="4222" y="41"/>
                  <a:pt x="4222" y="92"/>
                </a:cubicBezTo>
                <a:close/>
                <a:moveTo>
                  <a:pt x="186" y="2759"/>
                </a:moveTo>
                <a:cubicBezTo>
                  <a:pt x="186" y="2809"/>
                  <a:pt x="145" y="2851"/>
                  <a:pt x="94" y="2851"/>
                </a:cubicBezTo>
                <a:cubicBezTo>
                  <a:pt x="44" y="2851"/>
                  <a:pt x="0" y="2809"/>
                  <a:pt x="0" y="2759"/>
                </a:cubicBezTo>
                <a:cubicBezTo>
                  <a:pt x="0" y="2706"/>
                  <a:pt x="44" y="2665"/>
                  <a:pt x="94" y="2665"/>
                </a:cubicBezTo>
                <a:lnTo>
                  <a:pt x="94" y="2665"/>
                </a:lnTo>
                <a:cubicBezTo>
                  <a:pt x="145" y="2665"/>
                  <a:pt x="186" y="2706"/>
                  <a:pt x="186" y="2759"/>
                </a:cubicBezTo>
                <a:close/>
                <a:moveTo>
                  <a:pt x="1532" y="2759"/>
                </a:moveTo>
                <a:cubicBezTo>
                  <a:pt x="1532" y="2809"/>
                  <a:pt x="1491" y="2851"/>
                  <a:pt x="1440" y="2851"/>
                </a:cubicBezTo>
                <a:cubicBezTo>
                  <a:pt x="1388" y="2851"/>
                  <a:pt x="1349" y="2809"/>
                  <a:pt x="1349" y="2759"/>
                </a:cubicBezTo>
                <a:cubicBezTo>
                  <a:pt x="1346" y="2706"/>
                  <a:pt x="1390" y="2665"/>
                  <a:pt x="1440" y="2665"/>
                </a:cubicBezTo>
                <a:lnTo>
                  <a:pt x="1440" y="2665"/>
                </a:lnTo>
                <a:cubicBezTo>
                  <a:pt x="1491" y="2665"/>
                  <a:pt x="1532" y="2708"/>
                  <a:pt x="1532" y="2759"/>
                </a:cubicBezTo>
                <a:close/>
                <a:moveTo>
                  <a:pt x="2878" y="2759"/>
                </a:moveTo>
                <a:cubicBezTo>
                  <a:pt x="2878" y="2809"/>
                  <a:pt x="2835" y="2851"/>
                  <a:pt x="2784" y="2851"/>
                </a:cubicBezTo>
                <a:cubicBezTo>
                  <a:pt x="2734" y="2851"/>
                  <a:pt x="2692" y="2809"/>
                  <a:pt x="2692" y="2759"/>
                </a:cubicBezTo>
                <a:cubicBezTo>
                  <a:pt x="2692" y="2706"/>
                  <a:pt x="2734" y="2665"/>
                  <a:pt x="2784" y="2665"/>
                </a:cubicBezTo>
                <a:lnTo>
                  <a:pt x="2784" y="2665"/>
                </a:lnTo>
                <a:cubicBezTo>
                  <a:pt x="2837" y="2665"/>
                  <a:pt x="2878" y="2706"/>
                  <a:pt x="2878" y="2759"/>
                </a:cubicBezTo>
                <a:close/>
                <a:moveTo>
                  <a:pt x="4222" y="2759"/>
                </a:moveTo>
                <a:cubicBezTo>
                  <a:pt x="4222" y="2809"/>
                  <a:pt x="4181" y="2851"/>
                  <a:pt x="4130" y="2851"/>
                </a:cubicBezTo>
                <a:cubicBezTo>
                  <a:pt x="4077" y="2851"/>
                  <a:pt x="4036" y="2809"/>
                  <a:pt x="4036" y="2759"/>
                </a:cubicBezTo>
                <a:cubicBezTo>
                  <a:pt x="4036" y="2706"/>
                  <a:pt x="4077" y="2665"/>
                  <a:pt x="4130" y="2665"/>
                </a:cubicBezTo>
                <a:lnTo>
                  <a:pt x="4130" y="2665"/>
                </a:lnTo>
                <a:cubicBezTo>
                  <a:pt x="4181" y="2665"/>
                  <a:pt x="4222" y="2706"/>
                  <a:pt x="4222" y="2759"/>
                </a:cubicBezTo>
                <a:close/>
                <a:moveTo>
                  <a:pt x="186" y="4025"/>
                </a:moveTo>
                <a:cubicBezTo>
                  <a:pt x="186" y="4075"/>
                  <a:pt x="145" y="4117"/>
                  <a:pt x="94" y="4117"/>
                </a:cubicBezTo>
                <a:cubicBezTo>
                  <a:pt x="44" y="4117"/>
                  <a:pt x="0" y="4075"/>
                  <a:pt x="0" y="4025"/>
                </a:cubicBezTo>
                <a:cubicBezTo>
                  <a:pt x="0" y="3972"/>
                  <a:pt x="44" y="3930"/>
                  <a:pt x="94" y="3930"/>
                </a:cubicBezTo>
                <a:lnTo>
                  <a:pt x="94" y="3930"/>
                </a:lnTo>
                <a:cubicBezTo>
                  <a:pt x="145" y="3930"/>
                  <a:pt x="186" y="3972"/>
                  <a:pt x="186" y="4025"/>
                </a:cubicBezTo>
                <a:close/>
                <a:moveTo>
                  <a:pt x="1532" y="4025"/>
                </a:moveTo>
                <a:cubicBezTo>
                  <a:pt x="1532" y="4075"/>
                  <a:pt x="1491" y="4117"/>
                  <a:pt x="1440" y="4117"/>
                </a:cubicBezTo>
                <a:cubicBezTo>
                  <a:pt x="1388" y="4117"/>
                  <a:pt x="1349" y="4075"/>
                  <a:pt x="1349" y="4025"/>
                </a:cubicBezTo>
                <a:cubicBezTo>
                  <a:pt x="1346" y="3974"/>
                  <a:pt x="1390" y="3930"/>
                  <a:pt x="1440" y="3930"/>
                </a:cubicBezTo>
                <a:lnTo>
                  <a:pt x="1440" y="3930"/>
                </a:lnTo>
                <a:cubicBezTo>
                  <a:pt x="1491" y="3930"/>
                  <a:pt x="1532" y="3972"/>
                  <a:pt x="1532" y="4025"/>
                </a:cubicBezTo>
                <a:close/>
                <a:moveTo>
                  <a:pt x="2878" y="4025"/>
                </a:moveTo>
                <a:cubicBezTo>
                  <a:pt x="2878" y="4075"/>
                  <a:pt x="2835" y="4117"/>
                  <a:pt x="2784" y="4117"/>
                </a:cubicBezTo>
                <a:cubicBezTo>
                  <a:pt x="2734" y="4117"/>
                  <a:pt x="2692" y="4075"/>
                  <a:pt x="2692" y="4025"/>
                </a:cubicBezTo>
                <a:cubicBezTo>
                  <a:pt x="2692" y="3974"/>
                  <a:pt x="2734" y="3930"/>
                  <a:pt x="2784" y="3930"/>
                </a:cubicBezTo>
                <a:lnTo>
                  <a:pt x="2784" y="3930"/>
                </a:lnTo>
                <a:cubicBezTo>
                  <a:pt x="2837" y="3930"/>
                  <a:pt x="2878" y="3972"/>
                  <a:pt x="2878" y="4025"/>
                </a:cubicBezTo>
                <a:close/>
                <a:moveTo>
                  <a:pt x="4222" y="4025"/>
                </a:moveTo>
                <a:cubicBezTo>
                  <a:pt x="4222" y="4075"/>
                  <a:pt x="4181" y="4117"/>
                  <a:pt x="4130" y="4117"/>
                </a:cubicBezTo>
                <a:cubicBezTo>
                  <a:pt x="4077" y="4117"/>
                  <a:pt x="4036" y="4075"/>
                  <a:pt x="4036" y="4025"/>
                </a:cubicBezTo>
                <a:cubicBezTo>
                  <a:pt x="4036" y="3974"/>
                  <a:pt x="4077" y="3930"/>
                  <a:pt x="4130" y="3930"/>
                </a:cubicBezTo>
                <a:lnTo>
                  <a:pt x="4130" y="3930"/>
                </a:lnTo>
                <a:cubicBezTo>
                  <a:pt x="4181" y="3930"/>
                  <a:pt x="4222" y="3972"/>
                  <a:pt x="4222" y="4025"/>
                </a:cubicBezTo>
                <a:close/>
                <a:moveTo>
                  <a:pt x="186" y="5290"/>
                </a:moveTo>
                <a:cubicBezTo>
                  <a:pt x="186" y="5341"/>
                  <a:pt x="145" y="5382"/>
                  <a:pt x="94" y="5382"/>
                </a:cubicBezTo>
                <a:cubicBezTo>
                  <a:pt x="44" y="5382"/>
                  <a:pt x="0" y="5341"/>
                  <a:pt x="0" y="5290"/>
                </a:cubicBezTo>
                <a:cubicBezTo>
                  <a:pt x="0" y="5237"/>
                  <a:pt x="44" y="5196"/>
                  <a:pt x="94" y="5196"/>
                </a:cubicBezTo>
                <a:lnTo>
                  <a:pt x="94" y="5196"/>
                </a:lnTo>
                <a:cubicBezTo>
                  <a:pt x="145" y="5196"/>
                  <a:pt x="186" y="5240"/>
                  <a:pt x="186" y="5290"/>
                </a:cubicBezTo>
                <a:close/>
                <a:moveTo>
                  <a:pt x="1532" y="5290"/>
                </a:moveTo>
                <a:cubicBezTo>
                  <a:pt x="1532" y="5341"/>
                  <a:pt x="1491" y="5382"/>
                  <a:pt x="1440" y="5382"/>
                </a:cubicBezTo>
                <a:cubicBezTo>
                  <a:pt x="1388" y="5382"/>
                  <a:pt x="1349" y="5341"/>
                  <a:pt x="1349" y="5290"/>
                </a:cubicBezTo>
                <a:cubicBezTo>
                  <a:pt x="1346" y="5240"/>
                  <a:pt x="1390" y="5196"/>
                  <a:pt x="1440" y="5196"/>
                </a:cubicBezTo>
                <a:lnTo>
                  <a:pt x="1440" y="5196"/>
                </a:lnTo>
                <a:cubicBezTo>
                  <a:pt x="1491" y="5198"/>
                  <a:pt x="1532" y="5240"/>
                  <a:pt x="1532" y="5290"/>
                </a:cubicBezTo>
                <a:close/>
                <a:moveTo>
                  <a:pt x="2878" y="5290"/>
                </a:moveTo>
                <a:cubicBezTo>
                  <a:pt x="2878" y="5341"/>
                  <a:pt x="2835" y="5382"/>
                  <a:pt x="2784" y="5382"/>
                </a:cubicBezTo>
                <a:cubicBezTo>
                  <a:pt x="2734" y="5382"/>
                  <a:pt x="2692" y="5341"/>
                  <a:pt x="2692" y="5290"/>
                </a:cubicBezTo>
                <a:cubicBezTo>
                  <a:pt x="2692" y="5240"/>
                  <a:pt x="2734" y="5196"/>
                  <a:pt x="2784" y="5196"/>
                </a:cubicBezTo>
                <a:lnTo>
                  <a:pt x="2784" y="5196"/>
                </a:lnTo>
                <a:cubicBezTo>
                  <a:pt x="2837" y="5196"/>
                  <a:pt x="2878" y="5237"/>
                  <a:pt x="2878" y="5290"/>
                </a:cubicBezTo>
                <a:close/>
                <a:moveTo>
                  <a:pt x="4222" y="5290"/>
                </a:moveTo>
                <a:cubicBezTo>
                  <a:pt x="4222" y="5341"/>
                  <a:pt x="4181" y="5382"/>
                  <a:pt x="4130" y="5382"/>
                </a:cubicBezTo>
                <a:cubicBezTo>
                  <a:pt x="4077" y="5382"/>
                  <a:pt x="4036" y="5341"/>
                  <a:pt x="4036" y="5290"/>
                </a:cubicBezTo>
                <a:cubicBezTo>
                  <a:pt x="4036" y="5240"/>
                  <a:pt x="4077" y="5196"/>
                  <a:pt x="4130" y="5196"/>
                </a:cubicBezTo>
                <a:lnTo>
                  <a:pt x="4130" y="5196"/>
                </a:lnTo>
                <a:cubicBezTo>
                  <a:pt x="4181" y="5196"/>
                  <a:pt x="4222" y="5237"/>
                  <a:pt x="4222" y="529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6" name="Google Shape;826;p34"/>
          <p:cNvSpPr/>
          <p:nvPr/>
        </p:nvSpPr>
        <p:spPr>
          <a:xfrm>
            <a:off x="-482975" y="4729837"/>
            <a:ext cx="3706908" cy="769790"/>
          </a:xfrm>
          <a:custGeom>
            <a:avLst/>
            <a:gdLst/>
            <a:ahLst/>
            <a:cxnLst/>
            <a:rect l="l" t="t" r="r" b="b"/>
            <a:pathLst>
              <a:path w="21400" h="4444" extrusionOk="0">
                <a:moveTo>
                  <a:pt x="1289" y="4443"/>
                </a:moveTo>
                <a:lnTo>
                  <a:pt x="0" y="4443"/>
                </a:lnTo>
                <a:lnTo>
                  <a:pt x="1705" y="1"/>
                </a:lnTo>
                <a:lnTo>
                  <a:pt x="2996" y="1"/>
                </a:lnTo>
                <a:close/>
                <a:moveTo>
                  <a:pt x="5626" y="1"/>
                </a:moveTo>
                <a:lnTo>
                  <a:pt x="4335" y="1"/>
                </a:lnTo>
                <a:lnTo>
                  <a:pt x="2628" y="4443"/>
                </a:lnTo>
                <a:lnTo>
                  <a:pt x="3919" y="4443"/>
                </a:lnTo>
                <a:close/>
                <a:moveTo>
                  <a:pt x="8254" y="1"/>
                </a:moveTo>
                <a:lnTo>
                  <a:pt x="6965" y="1"/>
                </a:lnTo>
                <a:lnTo>
                  <a:pt x="5258" y="4443"/>
                </a:lnTo>
                <a:lnTo>
                  <a:pt x="6549" y="4443"/>
                </a:lnTo>
                <a:close/>
                <a:moveTo>
                  <a:pt x="10884" y="1"/>
                </a:moveTo>
                <a:lnTo>
                  <a:pt x="9593" y="1"/>
                </a:lnTo>
                <a:lnTo>
                  <a:pt x="7886" y="4443"/>
                </a:lnTo>
                <a:lnTo>
                  <a:pt x="9177" y="4443"/>
                </a:lnTo>
                <a:close/>
                <a:moveTo>
                  <a:pt x="13514" y="1"/>
                </a:moveTo>
                <a:lnTo>
                  <a:pt x="12223" y="1"/>
                </a:lnTo>
                <a:lnTo>
                  <a:pt x="10516" y="4443"/>
                </a:lnTo>
                <a:lnTo>
                  <a:pt x="11805" y="4443"/>
                </a:lnTo>
                <a:close/>
                <a:moveTo>
                  <a:pt x="16142" y="1"/>
                </a:moveTo>
                <a:lnTo>
                  <a:pt x="14851" y="1"/>
                </a:lnTo>
                <a:lnTo>
                  <a:pt x="13144" y="4443"/>
                </a:lnTo>
                <a:lnTo>
                  <a:pt x="14435" y="4443"/>
                </a:lnTo>
                <a:close/>
                <a:moveTo>
                  <a:pt x="18772" y="1"/>
                </a:moveTo>
                <a:lnTo>
                  <a:pt x="17481" y="1"/>
                </a:lnTo>
                <a:lnTo>
                  <a:pt x="15774" y="4443"/>
                </a:lnTo>
                <a:lnTo>
                  <a:pt x="17065" y="4443"/>
                </a:lnTo>
                <a:close/>
                <a:moveTo>
                  <a:pt x="21400" y="1"/>
                </a:moveTo>
                <a:lnTo>
                  <a:pt x="20109" y="1"/>
                </a:lnTo>
                <a:lnTo>
                  <a:pt x="18402" y="4443"/>
                </a:lnTo>
                <a:lnTo>
                  <a:pt x="19693" y="4443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7" name="Google Shape;827;p34"/>
          <p:cNvSpPr/>
          <p:nvPr/>
        </p:nvSpPr>
        <p:spPr>
          <a:xfrm>
            <a:off x="6089275" y="-371663"/>
            <a:ext cx="3706908" cy="769790"/>
          </a:xfrm>
          <a:custGeom>
            <a:avLst/>
            <a:gdLst/>
            <a:ahLst/>
            <a:cxnLst/>
            <a:rect l="l" t="t" r="r" b="b"/>
            <a:pathLst>
              <a:path w="21400" h="4444" extrusionOk="0">
                <a:moveTo>
                  <a:pt x="1289" y="4443"/>
                </a:moveTo>
                <a:lnTo>
                  <a:pt x="0" y="4443"/>
                </a:lnTo>
                <a:lnTo>
                  <a:pt x="1705" y="1"/>
                </a:lnTo>
                <a:lnTo>
                  <a:pt x="2996" y="1"/>
                </a:lnTo>
                <a:close/>
                <a:moveTo>
                  <a:pt x="5626" y="1"/>
                </a:moveTo>
                <a:lnTo>
                  <a:pt x="4335" y="1"/>
                </a:lnTo>
                <a:lnTo>
                  <a:pt x="2628" y="4443"/>
                </a:lnTo>
                <a:lnTo>
                  <a:pt x="3919" y="4443"/>
                </a:lnTo>
                <a:close/>
                <a:moveTo>
                  <a:pt x="8254" y="1"/>
                </a:moveTo>
                <a:lnTo>
                  <a:pt x="6965" y="1"/>
                </a:lnTo>
                <a:lnTo>
                  <a:pt x="5258" y="4443"/>
                </a:lnTo>
                <a:lnTo>
                  <a:pt x="6549" y="4443"/>
                </a:lnTo>
                <a:close/>
                <a:moveTo>
                  <a:pt x="10884" y="1"/>
                </a:moveTo>
                <a:lnTo>
                  <a:pt x="9593" y="1"/>
                </a:lnTo>
                <a:lnTo>
                  <a:pt x="7886" y="4443"/>
                </a:lnTo>
                <a:lnTo>
                  <a:pt x="9177" y="4443"/>
                </a:lnTo>
                <a:close/>
                <a:moveTo>
                  <a:pt x="13514" y="1"/>
                </a:moveTo>
                <a:lnTo>
                  <a:pt x="12223" y="1"/>
                </a:lnTo>
                <a:lnTo>
                  <a:pt x="10516" y="4443"/>
                </a:lnTo>
                <a:lnTo>
                  <a:pt x="11805" y="4443"/>
                </a:lnTo>
                <a:close/>
                <a:moveTo>
                  <a:pt x="16142" y="1"/>
                </a:moveTo>
                <a:lnTo>
                  <a:pt x="14851" y="1"/>
                </a:lnTo>
                <a:lnTo>
                  <a:pt x="13144" y="4443"/>
                </a:lnTo>
                <a:lnTo>
                  <a:pt x="14435" y="4443"/>
                </a:lnTo>
                <a:close/>
                <a:moveTo>
                  <a:pt x="18772" y="1"/>
                </a:moveTo>
                <a:lnTo>
                  <a:pt x="17481" y="1"/>
                </a:lnTo>
                <a:lnTo>
                  <a:pt x="15774" y="4443"/>
                </a:lnTo>
                <a:lnTo>
                  <a:pt x="17065" y="4443"/>
                </a:lnTo>
                <a:close/>
                <a:moveTo>
                  <a:pt x="21400" y="1"/>
                </a:moveTo>
                <a:lnTo>
                  <a:pt x="20109" y="1"/>
                </a:lnTo>
                <a:lnTo>
                  <a:pt x="18402" y="4443"/>
                </a:lnTo>
                <a:lnTo>
                  <a:pt x="19693" y="4443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8" name="Google Shape;828;p34"/>
          <p:cNvSpPr/>
          <p:nvPr/>
        </p:nvSpPr>
        <p:spPr>
          <a:xfrm>
            <a:off x="-830925" y="1274904"/>
            <a:ext cx="1423343" cy="1423551"/>
          </a:xfrm>
          <a:custGeom>
            <a:avLst/>
            <a:gdLst/>
            <a:ahLst/>
            <a:cxnLst/>
            <a:rect l="l" t="t" r="r" b="b"/>
            <a:pathLst>
              <a:path w="15306" h="15307" extrusionOk="0">
                <a:moveTo>
                  <a:pt x="7980" y="2224"/>
                </a:moveTo>
                <a:lnTo>
                  <a:pt x="7326" y="2224"/>
                </a:lnTo>
                <a:lnTo>
                  <a:pt x="7326" y="1"/>
                </a:lnTo>
                <a:lnTo>
                  <a:pt x="7980" y="1"/>
                </a:lnTo>
                <a:close/>
                <a:moveTo>
                  <a:pt x="7980" y="15306"/>
                </a:moveTo>
                <a:lnTo>
                  <a:pt x="7326" y="15306"/>
                </a:lnTo>
                <a:lnTo>
                  <a:pt x="7326" y="13083"/>
                </a:lnTo>
                <a:lnTo>
                  <a:pt x="7980" y="13083"/>
                </a:lnTo>
                <a:close/>
                <a:moveTo>
                  <a:pt x="13082" y="7981"/>
                </a:moveTo>
                <a:lnTo>
                  <a:pt x="13082" y="7326"/>
                </a:lnTo>
                <a:lnTo>
                  <a:pt x="15306" y="7326"/>
                </a:lnTo>
                <a:lnTo>
                  <a:pt x="15306" y="7981"/>
                </a:lnTo>
                <a:close/>
                <a:moveTo>
                  <a:pt x="0" y="7981"/>
                </a:moveTo>
                <a:lnTo>
                  <a:pt x="0" y="7326"/>
                </a:lnTo>
                <a:lnTo>
                  <a:pt x="2224" y="7326"/>
                </a:lnTo>
                <a:lnTo>
                  <a:pt x="2224" y="7981"/>
                </a:lnTo>
                <a:close/>
                <a:moveTo>
                  <a:pt x="11722" y="4046"/>
                </a:moveTo>
                <a:lnTo>
                  <a:pt x="11261" y="3584"/>
                </a:lnTo>
                <a:lnTo>
                  <a:pt x="12832" y="2011"/>
                </a:lnTo>
                <a:lnTo>
                  <a:pt x="13296" y="2475"/>
                </a:lnTo>
                <a:close/>
                <a:moveTo>
                  <a:pt x="2474" y="13296"/>
                </a:moveTo>
                <a:lnTo>
                  <a:pt x="2010" y="12832"/>
                </a:lnTo>
                <a:lnTo>
                  <a:pt x="3584" y="11261"/>
                </a:lnTo>
                <a:lnTo>
                  <a:pt x="4045" y="11723"/>
                </a:lnTo>
                <a:close/>
                <a:moveTo>
                  <a:pt x="11261" y="11723"/>
                </a:moveTo>
                <a:lnTo>
                  <a:pt x="11722" y="11261"/>
                </a:lnTo>
                <a:lnTo>
                  <a:pt x="13296" y="12832"/>
                </a:lnTo>
                <a:lnTo>
                  <a:pt x="12832" y="13296"/>
                </a:lnTo>
                <a:close/>
                <a:moveTo>
                  <a:pt x="2010" y="2475"/>
                </a:moveTo>
                <a:lnTo>
                  <a:pt x="2474" y="2011"/>
                </a:lnTo>
                <a:lnTo>
                  <a:pt x="4045" y="3584"/>
                </a:lnTo>
                <a:lnTo>
                  <a:pt x="3584" y="4046"/>
                </a:lnTo>
                <a:close/>
                <a:moveTo>
                  <a:pt x="10105" y="2799"/>
                </a:moveTo>
                <a:lnTo>
                  <a:pt x="9503" y="2539"/>
                </a:lnTo>
                <a:lnTo>
                  <a:pt x="10385" y="499"/>
                </a:lnTo>
                <a:lnTo>
                  <a:pt x="10985" y="756"/>
                </a:lnTo>
                <a:close/>
                <a:moveTo>
                  <a:pt x="4921" y="14808"/>
                </a:moveTo>
                <a:lnTo>
                  <a:pt x="4321" y="14548"/>
                </a:lnTo>
                <a:lnTo>
                  <a:pt x="5201" y="12508"/>
                </a:lnTo>
                <a:lnTo>
                  <a:pt x="5803" y="12768"/>
                </a:lnTo>
                <a:close/>
                <a:moveTo>
                  <a:pt x="12508" y="10106"/>
                </a:moveTo>
                <a:lnTo>
                  <a:pt x="12765" y="9504"/>
                </a:lnTo>
                <a:lnTo>
                  <a:pt x="14807" y="10386"/>
                </a:lnTo>
                <a:lnTo>
                  <a:pt x="14548" y="10985"/>
                </a:lnTo>
                <a:close/>
                <a:moveTo>
                  <a:pt x="499" y="4921"/>
                </a:moveTo>
                <a:lnTo>
                  <a:pt x="756" y="4321"/>
                </a:lnTo>
                <a:lnTo>
                  <a:pt x="2798" y="5201"/>
                </a:lnTo>
                <a:lnTo>
                  <a:pt x="2539" y="5803"/>
                </a:lnTo>
                <a:close/>
                <a:moveTo>
                  <a:pt x="12818" y="5955"/>
                </a:moveTo>
                <a:lnTo>
                  <a:pt x="12577" y="5346"/>
                </a:lnTo>
                <a:lnTo>
                  <a:pt x="14644" y="4526"/>
                </a:lnTo>
                <a:lnTo>
                  <a:pt x="14885" y="5135"/>
                </a:lnTo>
                <a:close/>
                <a:moveTo>
                  <a:pt x="662" y="10781"/>
                </a:moveTo>
                <a:lnTo>
                  <a:pt x="421" y="10174"/>
                </a:lnTo>
                <a:lnTo>
                  <a:pt x="2488" y="9354"/>
                </a:lnTo>
                <a:lnTo>
                  <a:pt x="2729" y="9961"/>
                </a:lnTo>
                <a:close/>
                <a:moveTo>
                  <a:pt x="9352" y="12821"/>
                </a:moveTo>
                <a:lnTo>
                  <a:pt x="9960" y="12580"/>
                </a:lnTo>
                <a:lnTo>
                  <a:pt x="10780" y="14647"/>
                </a:lnTo>
                <a:lnTo>
                  <a:pt x="10172" y="14888"/>
                </a:lnTo>
                <a:close/>
                <a:moveTo>
                  <a:pt x="4525" y="662"/>
                </a:moveTo>
                <a:lnTo>
                  <a:pt x="5134" y="421"/>
                </a:lnTo>
                <a:lnTo>
                  <a:pt x="5954" y="2488"/>
                </a:lnTo>
                <a:lnTo>
                  <a:pt x="5346" y="273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oogle Shape;30;p3"/>
          <p:cNvGrpSpPr/>
          <p:nvPr/>
        </p:nvGrpSpPr>
        <p:grpSpPr>
          <a:xfrm>
            <a:off x="-612774" y="5"/>
            <a:ext cx="10075825" cy="5499221"/>
            <a:chOff x="-612774" y="5"/>
            <a:chExt cx="10075825" cy="5499221"/>
          </a:xfrm>
        </p:grpSpPr>
        <p:sp>
          <p:nvSpPr>
            <p:cNvPr id="31" name="Google Shape;31;p3"/>
            <p:cNvSpPr/>
            <p:nvPr/>
          </p:nvSpPr>
          <p:spPr>
            <a:xfrm>
              <a:off x="-567050" y="4729437"/>
              <a:ext cx="3706908" cy="769790"/>
            </a:xfrm>
            <a:custGeom>
              <a:avLst/>
              <a:gdLst/>
              <a:ahLst/>
              <a:cxnLst/>
              <a:rect l="l" t="t" r="r" b="b"/>
              <a:pathLst>
                <a:path w="21400" h="4444" extrusionOk="0">
                  <a:moveTo>
                    <a:pt x="1289" y="4443"/>
                  </a:moveTo>
                  <a:lnTo>
                    <a:pt x="0" y="4443"/>
                  </a:lnTo>
                  <a:lnTo>
                    <a:pt x="1705" y="1"/>
                  </a:lnTo>
                  <a:lnTo>
                    <a:pt x="2996" y="1"/>
                  </a:lnTo>
                  <a:close/>
                  <a:moveTo>
                    <a:pt x="5626" y="1"/>
                  </a:moveTo>
                  <a:lnTo>
                    <a:pt x="4335" y="1"/>
                  </a:lnTo>
                  <a:lnTo>
                    <a:pt x="2628" y="4443"/>
                  </a:lnTo>
                  <a:lnTo>
                    <a:pt x="3919" y="4443"/>
                  </a:lnTo>
                  <a:close/>
                  <a:moveTo>
                    <a:pt x="8254" y="1"/>
                  </a:moveTo>
                  <a:lnTo>
                    <a:pt x="6965" y="1"/>
                  </a:lnTo>
                  <a:lnTo>
                    <a:pt x="5258" y="4443"/>
                  </a:lnTo>
                  <a:lnTo>
                    <a:pt x="6549" y="4443"/>
                  </a:lnTo>
                  <a:close/>
                  <a:moveTo>
                    <a:pt x="10884" y="1"/>
                  </a:moveTo>
                  <a:lnTo>
                    <a:pt x="9593" y="1"/>
                  </a:lnTo>
                  <a:lnTo>
                    <a:pt x="7886" y="4443"/>
                  </a:lnTo>
                  <a:lnTo>
                    <a:pt x="9177" y="4443"/>
                  </a:lnTo>
                  <a:close/>
                  <a:moveTo>
                    <a:pt x="13514" y="1"/>
                  </a:moveTo>
                  <a:lnTo>
                    <a:pt x="12223" y="1"/>
                  </a:lnTo>
                  <a:lnTo>
                    <a:pt x="10516" y="4443"/>
                  </a:lnTo>
                  <a:lnTo>
                    <a:pt x="11805" y="4443"/>
                  </a:lnTo>
                  <a:close/>
                  <a:moveTo>
                    <a:pt x="16142" y="1"/>
                  </a:moveTo>
                  <a:lnTo>
                    <a:pt x="14851" y="1"/>
                  </a:lnTo>
                  <a:lnTo>
                    <a:pt x="13144" y="4443"/>
                  </a:lnTo>
                  <a:lnTo>
                    <a:pt x="14435" y="4443"/>
                  </a:lnTo>
                  <a:close/>
                  <a:moveTo>
                    <a:pt x="18772" y="1"/>
                  </a:moveTo>
                  <a:lnTo>
                    <a:pt x="17481" y="1"/>
                  </a:lnTo>
                  <a:lnTo>
                    <a:pt x="15774" y="4443"/>
                  </a:lnTo>
                  <a:lnTo>
                    <a:pt x="17065" y="4443"/>
                  </a:lnTo>
                  <a:close/>
                  <a:moveTo>
                    <a:pt x="21400" y="1"/>
                  </a:moveTo>
                  <a:lnTo>
                    <a:pt x="20109" y="1"/>
                  </a:lnTo>
                  <a:lnTo>
                    <a:pt x="18402" y="4443"/>
                  </a:lnTo>
                  <a:lnTo>
                    <a:pt x="19693" y="444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" name="Google Shape;32;p3"/>
            <p:cNvGrpSpPr/>
            <p:nvPr/>
          </p:nvGrpSpPr>
          <p:grpSpPr>
            <a:xfrm rot="5400000">
              <a:off x="-297918" y="2417462"/>
              <a:ext cx="1234560" cy="629147"/>
              <a:chOff x="6296642" y="-190142"/>
              <a:chExt cx="1370819" cy="698664"/>
            </a:xfrm>
          </p:grpSpPr>
          <p:sp>
            <p:nvSpPr>
              <p:cNvPr id="33" name="Google Shape;33;p3"/>
              <p:cNvSpPr/>
              <p:nvPr/>
            </p:nvSpPr>
            <p:spPr>
              <a:xfrm>
                <a:off x="7319479" y="-190142"/>
                <a:ext cx="347982" cy="695964"/>
              </a:xfrm>
              <a:custGeom>
                <a:avLst/>
                <a:gdLst/>
                <a:ahLst/>
                <a:cxnLst/>
                <a:rect l="l" t="t" r="r" b="b"/>
                <a:pathLst>
                  <a:path w="9152" h="18304" extrusionOk="0">
                    <a:moveTo>
                      <a:pt x="0" y="1"/>
                    </a:moveTo>
                    <a:lnTo>
                      <a:pt x="5" y="5171"/>
                    </a:lnTo>
                    <a:cubicBezTo>
                      <a:pt x="1248" y="6405"/>
                      <a:pt x="2486" y="7643"/>
                      <a:pt x="3738" y="8867"/>
                    </a:cubicBezTo>
                    <a:cubicBezTo>
                      <a:pt x="3963" y="9090"/>
                      <a:pt x="3963" y="9233"/>
                      <a:pt x="3738" y="9455"/>
                    </a:cubicBezTo>
                    <a:cubicBezTo>
                      <a:pt x="2486" y="10680"/>
                      <a:pt x="1248" y="11918"/>
                      <a:pt x="5" y="13151"/>
                    </a:cubicBezTo>
                    <a:lnTo>
                      <a:pt x="5" y="18304"/>
                    </a:lnTo>
                    <a:cubicBezTo>
                      <a:pt x="1854" y="16471"/>
                      <a:pt x="3643" y="14688"/>
                      <a:pt x="5440" y="12915"/>
                    </a:cubicBezTo>
                    <a:cubicBezTo>
                      <a:pt x="6673" y="11695"/>
                      <a:pt x="7916" y="10487"/>
                      <a:pt x="9152" y="9272"/>
                    </a:cubicBezTo>
                    <a:lnTo>
                      <a:pt x="9152" y="9051"/>
                    </a:lnTo>
                    <a:cubicBezTo>
                      <a:pt x="7994" y="8047"/>
                      <a:pt x="6967" y="6915"/>
                      <a:pt x="5879" y="5844"/>
                    </a:cubicBezTo>
                    <a:cubicBezTo>
                      <a:pt x="3908" y="3906"/>
                      <a:pt x="1960" y="1948"/>
                      <a:pt x="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3"/>
              <p:cNvSpPr/>
              <p:nvPr/>
            </p:nvSpPr>
            <p:spPr>
              <a:xfrm>
                <a:off x="7319745" y="6474"/>
                <a:ext cx="150531" cy="303458"/>
              </a:xfrm>
              <a:custGeom>
                <a:avLst/>
                <a:gdLst/>
                <a:ahLst/>
                <a:cxnLst/>
                <a:rect l="l" t="t" r="r" b="b"/>
                <a:pathLst>
                  <a:path w="3959" h="7981" extrusionOk="0">
                    <a:moveTo>
                      <a:pt x="0" y="0"/>
                    </a:moveTo>
                    <a:lnTo>
                      <a:pt x="0" y="7980"/>
                    </a:lnTo>
                    <a:cubicBezTo>
                      <a:pt x="1243" y="6747"/>
                      <a:pt x="2481" y="5509"/>
                      <a:pt x="3731" y="4284"/>
                    </a:cubicBezTo>
                    <a:cubicBezTo>
                      <a:pt x="3958" y="4062"/>
                      <a:pt x="3958" y="3919"/>
                      <a:pt x="3731" y="3696"/>
                    </a:cubicBezTo>
                    <a:cubicBezTo>
                      <a:pt x="2481" y="2472"/>
                      <a:pt x="1243" y="1234"/>
                      <a:pt x="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6808060" y="-190142"/>
                <a:ext cx="347982" cy="695964"/>
              </a:xfrm>
              <a:custGeom>
                <a:avLst/>
                <a:gdLst/>
                <a:ahLst/>
                <a:cxnLst/>
                <a:rect l="l" t="t" r="r" b="b"/>
                <a:pathLst>
                  <a:path w="9152" h="18304" extrusionOk="0">
                    <a:moveTo>
                      <a:pt x="0" y="1"/>
                    </a:moveTo>
                    <a:lnTo>
                      <a:pt x="5" y="5171"/>
                    </a:lnTo>
                    <a:cubicBezTo>
                      <a:pt x="1248" y="6405"/>
                      <a:pt x="2486" y="7643"/>
                      <a:pt x="3738" y="8867"/>
                    </a:cubicBezTo>
                    <a:cubicBezTo>
                      <a:pt x="3963" y="9090"/>
                      <a:pt x="3963" y="9233"/>
                      <a:pt x="3738" y="9455"/>
                    </a:cubicBezTo>
                    <a:cubicBezTo>
                      <a:pt x="2486" y="10680"/>
                      <a:pt x="1248" y="11918"/>
                      <a:pt x="5" y="13151"/>
                    </a:cubicBezTo>
                    <a:lnTo>
                      <a:pt x="5" y="18304"/>
                    </a:lnTo>
                    <a:cubicBezTo>
                      <a:pt x="1854" y="16471"/>
                      <a:pt x="3643" y="14688"/>
                      <a:pt x="5440" y="12915"/>
                    </a:cubicBezTo>
                    <a:cubicBezTo>
                      <a:pt x="6673" y="11695"/>
                      <a:pt x="7916" y="10487"/>
                      <a:pt x="9152" y="9272"/>
                    </a:cubicBezTo>
                    <a:lnTo>
                      <a:pt x="9152" y="9051"/>
                    </a:lnTo>
                    <a:cubicBezTo>
                      <a:pt x="7994" y="8047"/>
                      <a:pt x="6967" y="6915"/>
                      <a:pt x="5879" y="5844"/>
                    </a:cubicBezTo>
                    <a:cubicBezTo>
                      <a:pt x="3908" y="3906"/>
                      <a:pt x="1960" y="1948"/>
                      <a:pt x="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36;p3"/>
              <p:cNvSpPr/>
              <p:nvPr/>
            </p:nvSpPr>
            <p:spPr>
              <a:xfrm>
                <a:off x="6808327" y="6474"/>
                <a:ext cx="150531" cy="303458"/>
              </a:xfrm>
              <a:custGeom>
                <a:avLst/>
                <a:gdLst/>
                <a:ahLst/>
                <a:cxnLst/>
                <a:rect l="l" t="t" r="r" b="b"/>
                <a:pathLst>
                  <a:path w="3959" h="7981" extrusionOk="0">
                    <a:moveTo>
                      <a:pt x="0" y="0"/>
                    </a:moveTo>
                    <a:lnTo>
                      <a:pt x="0" y="7980"/>
                    </a:lnTo>
                    <a:cubicBezTo>
                      <a:pt x="1243" y="6747"/>
                      <a:pt x="2481" y="5509"/>
                      <a:pt x="3731" y="4284"/>
                    </a:cubicBezTo>
                    <a:cubicBezTo>
                      <a:pt x="3958" y="4062"/>
                      <a:pt x="3958" y="3919"/>
                      <a:pt x="3731" y="3696"/>
                    </a:cubicBezTo>
                    <a:cubicBezTo>
                      <a:pt x="2481" y="2472"/>
                      <a:pt x="1243" y="1234"/>
                      <a:pt x="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37;p3"/>
              <p:cNvSpPr/>
              <p:nvPr/>
            </p:nvSpPr>
            <p:spPr>
              <a:xfrm>
                <a:off x="6296642" y="-187442"/>
                <a:ext cx="347982" cy="695964"/>
              </a:xfrm>
              <a:custGeom>
                <a:avLst/>
                <a:gdLst/>
                <a:ahLst/>
                <a:cxnLst/>
                <a:rect l="l" t="t" r="r" b="b"/>
                <a:pathLst>
                  <a:path w="9152" h="18304" extrusionOk="0">
                    <a:moveTo>
                      <a:pt x="0" y="1"/>
                    </a:moveTo>
                    <a:lnTo>
                      <a:pt x="5" y="5171"/>
                    </a:lnTo>
                    <a:cubicBezTo>
                      <a:pt x="1248" y="6405"/>
                      <a:pt x="2486" y="7643"/>
                      <a:pt x="3738" y="8867"/>
                    </a:cubicBezTo>
                    <a:cubicBezTo>
                      <a:pt x="3963" y="9090"/>
                      <a:pt x="3963" y="9233"/>
                      <a:pt x="3738" y="9455"/>
                    </a:cubicBezTo>
                    <a:cubicBezTo>
                      <a:pt x="2486" y="10680"/>
                      <a:pt x="1248" y="11918"/>
                      <a:pt x="5" y="13151"/>
                    </a:cubicBezTo>
                    <a:lnTo>
                      <a:pt x="5" y="18304"/>
                    </a:lnTo>
                    <a:cubicBezTo>
                      <a:pt x="1854" y="16471"/>
                      <a:pt x="3643" y="14688"/>
                      <a:pt x="5440" y="12915"/>
                    </a:cubicBezTo>
                    <a:cubicBezTo>
                      <a:pt x="6673" y="11695"/>
                      <a:pt x="7916" y="10487"/>
                      <a:pt x="9152" y="9272"/>
                    </a:cubicBezTo>
                    <a:lnTo>
                      <a:pt x="9152" y="9051"/>
                    </a:lnTo>
                    <a:cubicBezTo>
                      <a:pt x="7994" y="8047"/>
                      <a:pt x="6967" y="6915"/>
                      <a:pt x="5879" y="5844"/>
                    </a:cubicBezTo>
                    <a:cubicBezTo>
                      <a:pt x="3908" y="3906"/>
                      <a:pt x="1960" y="1948"/>
                      <a:pt x="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3"/>
              <p:cNvSpPr/>
              <p:nvPr/>
            </p:nvSpPr>
            <p:spPr>
              <a:xfrm>
                <a:off x="6296908" y="9174"/>
                <a:ext cx="150531" cy="303458"/>
              </a:xfrm>
              <a:custGeom>
                <a:avLst/>
                <a:gdLst/>
                <a:ahLst/>
                <a:cxnLst/>
                <a:rect l="l" t="t" r="r" b="b"/>
                <a:pathLst>
                  <a:path w="3959" h="7981" extrusionOk="0">
                    <a:moveTo>
                      <a:pt x="0" y="0"/>
                    </a:moveTo>
                    <a:lnTo>
                      <a:pt x="0" y="7980"/>
                    </a:lnTo>
                    <a:cubicBezTo>
                      <a:pt x="1243" y="6747"/>
                      <a:pt x="2481" y="5509"/>
                      <a:pt x="3731" y="4284"/>
                    </a:cubicBezTo>
                    <a:cubicBezTo>
                      <a:pt x="3958" y="4062"/>
                      <a:pt x="3958" y="3919"/>
                      <a:pt x="3731" y="3696"/>
                    </a:cubicBezTo>
                    <a:cubicBezTo>
                      <a:pt x="2481" y="2472"/>
                      <a:pt x="1243" y="1234"/>
                      <a:pt x="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9" name="Google Shape;39;p3"/>
            <p:cNvSpPr/>
            <p:nvPr/>
          </p:nvSpPr>
          <p:spPr>
            <a:xfrm rot="5400000">
              <a:off x="8675188" y="3690751"/>
              <a:ext cx="597800" cy="977926"/>
            </a:xfrm>
            <a:custGeom>
              <a:avLst/>
              <a:gdLst/>
              <a:ahLst/>
              <a:cxnLst/>
              <a:rect l="l" t="t" r="r" b="b"/>
              <a:pathLst>
                <a:path w="4866" h="7960" extrusionOk="0">
                  <a:moveTo>
                    <a:pt x="3219" y="1758"/>
                  </a:moveTo>
                  <a:lnTo>
                    <a:pt x="3988" y="991"/>
                  </a:lnTo>
                  <a:lnTo>
                    <a:pt x="4756" y="1758"/>
                  </a:lnTo>
                  <a:lnTo>
                    <a:pt x="4866" y="1648"/>
                  </a:lnTo>
                  <a:lnTo>
                    <a:pt x="4096" y="880"/>
                  </a:lnTo>
                  <a:lnTo>
                    <a:pt x="4866" y="113"/>
                  </a:lnTo>
                  <a:lnTo>
                    <a:pt x="4756" y="3"/>
                  </a:lnTo>
                  <a:lnTo>
                    <a:pt x="3988" y="770"/>
                  </a:lnTo>
                  <a:lnTo>
                    <a:pt x="3219" y="3"/>
                  </a:lnTo>
                  <a:lnTo>
                    <a:pt x="3109" y="113"/>
                  </a:lnTo>
                  <a:lnTo>
                    <a:pt x="3878" y="880"/>
                  </a:lnTo>
                  <a:lnTo>
                    <a:pt x="3109" y="1648"/>
                  </a:lnTo>
                  <a:close/>
                  <a:moveTo>
                    <a:pt x="3219" y="4859"/>
                  </a:moveTo>
                  <a:lnTo>
                    <a:pt x="3988" y="4092"/>
                  </a:lnTo>
                  <a:lnTo>
                    <a:pt x="4756" y="4859"/>
                  </a:lnTo>
                  <a:lnTo>
                    <a:pt x="4866" y="4749"/>
                  </a:lnTo>
                  <a:lnTo>
                    <a:pt x="4096" y="3981"/>
                  </a:lnTo>
                  <a:lnTo>
                    <a:pt x="4866" y="3214"/>
                  </a:lnTo>
                  <a:lnTo>
                    <a:pt x="4756" y="3104"/>
                  </a:lnTo>
                  <a:lnTo>
                    <a:pt x="3988" y="3871"/>
                  </a:lnTo>
                  <a:lnTo>
                    <a:pt x="3219" y="3104"/>
                  </a:lnTo>
                  <a:lnTo>
                    <a:pt x="3109" y="3214"/>
                  </a:lnTo>
                  <a:lnTo>
                    <a:pt x="3878" y="3981"/>
                  </a:lnTo>
                  <a:lnTo>
                    <a:pt x="3109" y="4749"/>
                  </a:lnTo>
                  <a:close/>
                  <a:moveTo>
                    <a:pt x="3219" y="7960"/>
                  </a:moveTo>
                  <a:lnTo>
                    <a:pt x="3988" y="7193"/>
                  </a:lnTo>
                  <a:lnTo>
                    <a:pt x="4756" y="7960"/>
                  </a:lnTo>
                  <a:lnTo>
                    <a:pt x="4866" y="7850"/>
                  </a:lnTo>
                  <a:lnTo>
                    <a:pt x="4096" y="7082"/>
                  </a:lnTo>
                  <a:lnTo>
                    <a:pt x="4866" y="6315"/>
                  </a:lnTo>
                  <a:lnTo>
                    <a:pt x="4756" y="6205"/>
                  </a:lnTo>
                  <a:lnTo>
                    <a:pt x="3988" y="6972"/>
                  </a:lnTo>
                  <a:lnTo>
                    <a:pt x="3219" y="6205"/>
                  </a:lnTo>
                  <a:lnTo>
                    <a:pt x="3109" y="6315"/>
                  </a:lnTo>
                  <a:lnTo>
                    <a:pt x="3878" y="7082"/>
                  </a:lnTo>
                  <a:lnTo>
                    <a:pt x="3109" y="7850"/>
                  </a:lnTo>
                  <a:close/>
                  <a:moveTo>
                    <a:pt x="111" y="1755"/>
                  </a:moveTo>
                  <a:lnTo>
                    <a:pt x="880" y="986"/>
                  </a:lnTo>
                  <a:lnTo>
                    <a:pt x="1650" y="1755"/>
                  </a:lnTo>
                  <a:lnTo>
                    <a:pt x="1758" y="1645"/>
                  </a:lnTo>
                  <a:lnTo>
                    <a:pt x="991" y="878"/>
                  </a:lnTo>
                  <a:lnTo>
                    <a:pt x="1758" y="108"/>
                  </a:lnTo>
                  <a:lnTo>
                    <a:pt x="1650" y="0"/>
                  </a:lnTo>
                  <a:lnTo>
                    <a:pt x="880" y="768"/>
                  </a:lnTo>
                  <a:lnTo>
                    <a:pt x="111" y="0"/>
                  </a:lnTo>
                  <a:lnTo>
                    <a:pt x="1" y="108"/>
                  </a:lnTo>
                  <a:lnTo>
                    <a:pt x="770" y="878"/>
                  </a:lnTo>
                  <a:lnTo>
                    <a:pt x="1" y="1645"/>
                  </a:lnTo>
                  <a:close/>
                  <a:moveTo>
                    <a:pt x="111" y="4857"/>
                  </a:moveTo>
                  <a:lnTo>
                    <a:pt x="880" y="4087"/>
                  </a:lnTo>
                  <a:lnTo>
                    <a:pt x="1650" y="4857"/>
                  </a:lnTo>
                  <a:lnTo>
                    <a:pt x="1758" y="4746"/>
                  </a:lnTo>
                  <a:lnTo>
                    <a:pt x="991" y="3979"/>
                  </a:lnTo>
                  <a:lnTo>
                    <a:pt x="1758" y="3210"/>
                  </a:lnTo>
                  <a:lnTo>
                    <a:pt x="1650" y="3102"/>
                  </a:lnTo>
                  <a:lnTo>
                    <a:pt x="880" y="3869"/>
                  </a:lnTo>
                  <a:lnTo>
                    <a:pt x="111" y="3102"/>
                  </a:lnTo>
                  <a:lnTo>
                    <a:pt x="1" y="3210"/>
                  </a:lnTo>
                  <a:lnTo>
                    <a:pt x="770" y="3979"/>
                  </a:lnTo>
                  <a:lnTo>
                    <a:pt x="1" y="4746"/>
                  </a:lnTo>
                  <a:close/>
                  <a:moveTo>
                    <a:pt x="111" y="7958"/>
                  </a:moveTo>
                  <a:lnTo>
                    <a:pt x="880" y="7188"/>
                  </a:lnTo>
                  <a:lnTo>
                    <a:pt x="1650" y="7958"/>
                  </a:lnTo>
                  <a:lnTo>
                    <a:pt x="1758" y="7847"/>
                  </a:lnTo>
                  <a:lnTo>
                    <a:pt x="991" y="7080"/>
                  </a:lnTo>
                  <a:lnTo>
                    <a:pt x="1758" y="6311"/>
                  </a:lnTo>
                  <a:lnTo>
                    <a:pt x="1650" y="6203"/>
                  </a:lnTo>
                  <a:lnTo>
                    <a:pt x="880" y="6970"/>
                  </a:lnTo>
                  <a:lnTo>
                    <a:pt x="111" y="6203"/>
                  </a:lnTo>
                  <a:lnTo>
                    <a:pt x="1" y="6311"/>
                  </a:lnTo>
                  <a:lnTo>
                    <a:pt x="770" y="7080"/>
                  </a:lnTo>
                  <a:lnTo>
                    <a:pt x="1" y="784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0" name="Google Shape;40;p3"/>
            <p:cNvGrpSpPr/>
            <p:nvPr/>
          </p:nvGrpSpPr>
          <p:grpSpPr>
            <a:xfrm rot="10800000">
              <a:off x="6378694" y="4865100"/>
              <a:ext cx="2765293" cy="278402"/>
              <a:chOff x="3904957" y="4865100"/>
              <a:chExt cx="2765293" cy="278402"/>
            </a:xfrm>
          </p:grpSpPr>
          <p:sp>
            <p:nvSpPr>
              <p:cNvPr id="41" name="Google Shape;41;p3"/>
              <p:cNvSpPr/>
              <p:nvPr/>
            </p:nvSpPr>
            <p:spPr>
              <a:xfrm rot="5400000">
                <a:off x="4114264" y="4655793"/>
                <a:ext cx="278402" cy="697017"/>
              </a:xfrm>
              <a:custGeom>
                <a:avLst/>
                <a:gdLst/>
                <a:ahLst/>
                <a:cxnLst/>
                <a:rect l="l" t="t" r="r" b="b"/>
                <a:pathLst>
                  <a:path w="2174" h="5443" extrusionOk="0">
                    <a:moveTo>
                      <a:pt x="2167" y="0"/>
                    </a:moveTo>
                    <a:lnTo>
                      <a:pt x="3" y="5"/>
                    </a:lnTo>
                    <a:cubicBezTo>
                      <a:pt x="5" y="1771"/>
                      <a:pt x="5" y="3538"/>
                      <a:pt x="1" y="5304"/>
                    </a:cubicBezTo>
                    <a:cubicBezTo>
                      <a:pt x="1" y="5419"/>
                      <a:pt x="24" y="5442"/>
                      <a:pt x="134" y="5442"/>
                    </a:cubicBezTo>
                    <a:cubicBezTo>
                      <a:pt x="542" y="5438"/>
                      <a:pt x="950" y="5437"/>
                      <a:pt x="1358" y="5437"/>
                    </a:cubicBezTo>
                    <a:cubicBezTo>
                      <a:pt x="1630" y="5437"/>
                      <a:pt x="1902" y="5438"/>
                      <a:pt x="2174" y="5438"/>
                    </a:cubicBezTo>
                    <a:cubicBezTo>
                      <a:pt x="2174" y="3703"/>
                      <a:pt x="2174" y="1967"/>
                      <a:pt x="2174" y="230"/>
                    </a:cubicBezTo>
                    <a:cubicBezTo>
                      <a:pt x="2174" y="154"/>
                      <a:pt x="2169" y="79"/>
                      <a:pt x="21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42;p3"/>
              <p:cNvSpPr/>
              <p:nvPr/>
            </p:nvSpPr>
            <p:spPr>
              <a:xfrm rot="5400000">
                <a:off x="6185165" y="4658418"/>
                <a:ext cx="278402" cy="691767"/>
              </a:xfrm>
              <a:custGeom>
                <a:avLst/>
                <a:gdLst/>
                <a:ahLst/>
                <a:cxnLst/>
                <a:rect l="l" t="t" r="r" b="b"/>
                <a:pathLst>
                  <a:path w="2174" h="5402" extrusionOk="0">
                    <a:moveTo>
                      <a:pt x="149" y="0"/>
                    </a:moveTo>
                    <a:cubicBezTo>
                      <a:pt x="12" y="0"/>
                      <a:pt x="1" y="47"/>
                      <a:pt x="1" y="171"/>
                    </a:cubicBezTo>
                    <a:cubicBezTo>
                      <a:pt x="3" y="1914"/>
                      <a:pt x="3" y="3658"/>
                      <a:pt x="3" y="5401"/>
                    </a:cubicBezTo>
                    <a:lnTo>
                      <a:pt x="2169" y="5394"/>
                    </a:lnTo>
                    <a:lnTo>
                      <a:pt x="2174" y="788"/>
                    </a:lnTo>
                    <a:lnTo>
                      <a:pt x="2174" y="5"/>
                    </a:lnTo>
                    <a:cubicBezTo>
                      <a:pt x="1808" y="5"/>
                      <a:pt x="1441" y="7"/>
                      <a:pt x="1075" y="7"/>
                    </a:cubicBezTo>
                    <a:cubicBezTo>
                      <a:pt x="769" y="7"/>
                      <a:pt x="464" y="6"/>
                      <a:pt x="159" y="1"/>
                    </a:cubicBezTo>
                    <a:cubicBezTo>
                      <a:pt x="156" y="1"/>
                      <a:pt x="152" y="0"/>
                      <a:pt x="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43;p3"/>
              <p:cNvSpPr/>
              <p:nvPr/>
            </p:nvSpPr>
            <p:spPr>
              <a:xfrm rot="5400000">
                <a:off x="4807894" y="4658674"/>
                <a:ext cx="278146" cy="691511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5400" extrusionOk="0">
                    <a:moveTo>
                      <a:pt x="1" y="1"/>
                    </a:moveTo>
                    <a:lnTo>
                      <a:pt x="1" y="5399"/>
                    </a:lnTo>
                    <a:lnTo>
                      <a:pt x="2165" y="5394"/>
                    </a:lnTo>
                    <a:cubicBezTo>
                      <a:pt x="2169" y="4230"/>
                      <a:pt x="2172" y="3065"/>
                      <a:pt x="2172" y="1901"/>
                    </a:cubicBezTo>
                    <a:cubicBezTo>
                      <a:pt x="2172" y="1269"/>
                      <a:pt x="2167" y="639"/>
                      <a:pt x="2165" y="8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4;p3"/>
              <p:cNvSpPr/>
              <p:nvPr/>
            </p:nvSpPr>
            <p:spPr>
              <a:xfrm rot="5400000">
                <a:off x="5496530" y="4660531"/>
                <a:ext cx="278146" cy="687797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5371" extrusionOk="0">
                    <a:moveTo>
                      <a:pt x="2167" y="0"/>
                    </a:moveTo>
                    <a:lnTo>
                      <a:pt x="1" y="7"/>
                    </a:lnTo>
                    <a:lnTo>
                      <a:pt x="1" y="5364"/>
                    </a:lnTo>
                    <a:lnTo>
                      <a:pt x="2165" y="5371"/>
                    </a:lnTo>
                    <a:cubicBezTo>
                      <a:pt x="2169" y="4238"/>
                      <a:pt x="2172" y="3104"/>
                      <a:pt x="2172" y="1969"/>
                    </a:cubicBezTo>
                    <a:cubicBezTo>
                      <a:pt x="2172" y="1312"/>
                      <a:pt x="2167" y="657"/>
                      <a:pt x="216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5" name="Google Shape;45;p3"/>
            <p:cNvSpPr/>
            <p:nvPr/>
          </p:nvSpPr>
          <p:spPr>
            <a:xfrm rot="5400000">
              <a:off x="-500075" y="409274"/>
              <a:ext cx="822322" cy="1047720"/>
            </a:xfrm>
            <a:custGeom>
              <a:avLst/>
              <a:gdLst/>
              <a:ahLst/>
              <a:cxnLst/>
              <a:rect l="l" t="t" r="r" b="b"/>
              <a:pathLst>
                <a:path w="4225" h="5383" extrusionOk="0">
                  <a:moveTo>
                    <a:pt x="186" y="1491"/>
                  </a:moveTo>
                  <a:cubicBezTo>
                    <a:pt x="186" y="1544"/>
                    <a:pt x="145" y="1585"/>
                    <a:pt x="94" y="1585"/>
                  </a:cubicBezTo>
                  <a:cubicBezTo>
                    <a:pt x="41" y="1585"/>
                    <a:pt x="0" y="1544"/>
                    <a:pt x="0" y="1491"/>
                  </a:cubicBezTo>
                  <a:cubicBezTo>
                    <a:pt x="0" y="1440"/>
                    <a:pt x="41" y="1399"/>
                    <a:pt x="94" y="1399"/>
                  </a:cubicBezTo>
                  <a:lnTo>
                    <a:pt x="94" y="1399"/>
                  </a:lnTo>
                  <a:cubicBezTo>
                    <a:pt x="145" y="1399"/>
                    <a:pt x="186" y="1440"/>
                    <a:pt x="186" y="1491"/>
                  </a:cubicBezTo>
                  <a:close/>
                  <a:moveTo>
                    <a:pt x="1532" y="1491"/>
                  </a:moveTo>
                  <a:cubicBezTo>
                    <a:pt x="1532" y="1544"/>
                    <a:pt x="1491" y="1585"/>
                    <a:pt x="1440" y="1585"/>
                  </a:cubicBezTo>
                  <a:cubicBezTo>
                    <a:pt x="1388" y="1583"/>
                    <a:pt x="1349" y="1541"/>
                    <a:pt x="1349" y="1491"/>
                  </a:cubicBezTo>
                  <a:cubicBezTo>
                    <a:pt x="1349" y="1440"/>
                    <a:pt x="1390" y="1399"/>
                    <a:pt x="1440" y="1399"/>
                  </a:cubicBezTo>
                  <a:lnTo>
                    <a:pt x="1440" y="1399"/>
                  </a:lnTo>
                  <a:cubicBezTo>
                    <a:pt x="1491" y="1399"/>
                    <a:pt x="1532" y="1440"/>
                    <a:pt x="1532" y="1491"/>
                  </a:cubicBezTo>
                  <a:close/>
                  <a:moveTo>
                    <a:pt x="2878" y="1491"/>
                  </a:moveTo>
                  <a:cubicBezTo>
                    <a:pt x="2878" y="1544"/>
                    <a:pt x="2837" y="1585"/>
                    <a:pt x="2787" y="1585"/>
                  </a:cubicBezTo>
                  <a:cubicBezTo>
                    <a:pt x="2734" y="1585"/>
                    <a:pt x="2692" y="1544"/>
                    <a:pt x="2692" y="1491"/>
                  </a:cubicBezTo>
                  <a:cubicBezTo>
                    <a:pt x="2692" y="1440"/>
                    <a:pt x="2734" y="1399"/>
                    <a:pt x="2784" y="1399"/>
                  </a:cubicBezTo>
                  <a:lnTo>
                    <a:pt x="2784" y="1399"/>
                  </a:lnTo>
                  <a:cubicBezTo>
                    <a:pt x="2837" y="1397"/>
                    <a:pt x="2878" y="1440"/>
                    <a:pt x="2878" y="1491"/>
                  </a:cubicBezTo>
                  <a:close/>
                  <a:moveTo>
                    <a:pt x="4225" y="1491"/>
                  </a:moveTo>
                  <a:cubicBezTo>
                    <a:pt x="4225" y="1544"/>
                    <a:pt x="4183" y="1585"/>
                    <a:pt x="4130" y="1585"/>
                  </a:cubicBezTo>
                  <a:cubicBezTo>
                    <a:pt x="4080" y="1585"/>
                    <a:pt x="4036" y="1544"/>
                    <a:pt x="4036" y="1491"/>
                  </a:cubicBezTo>
                  <a:cubicBezTo>
                    <a:pt x="4036" y="1440"/>
                    <a:pt x="4077" y="1399"/>
                    <a:pt x="4130" y="1399"/>
                  </a:cubicBezTo>
                  <a:lnTo>
                    <a:pt x="4130" y="1399"/>
                  </a:lnTo>
                  <a:cubicBezTo>
                    <a:pt x="4181" y="1399"/>
                    <a:pt x="4222" y="1440"/>
                    <a:pt x="4222" y="1491"/>
                  </a:cubicBezTo>
                  <a:close/>
                  <a:moveTo>
                    <a:pt x="189" y="92"/>
                  </a:moveTo>
                  <a:cubicBezTo>
                    <a:pt x="189" y="143"/>
                    <a:pt x="147" y="186"/>
                    <a:pt x="97" y="186"/>
                  </a:cubicBezTo>
                  <a:cubicBezTo>
                    <a:pt x="44" y="186"/>
                    <a:pt x="2" y="143"/>
                    <a:pt x="2" y="92"/>
                  </a:cubicBezTo>
                  <a:cubicBezTo>
                    <a:pt x="2" y="41"/>
                    <a:pt x="44" y="0"/>
                    <a:pt x="97" y="0"/>
                  </a:cubicBezTo>
                  <a:lnTo>
                    <a:pt x="97" y="0"/>
                  </a:lnTo>
                  <a:cubicBezTo>
                    <a:pt x="147" y="0"/>
                    <a:pt x="186" y="41"/>
                    <a:pt x="186" y="92"/>
                  </a:cubicBezTo>
                  <a:close/>
                  <a:moveTo>
                    <a:pt x="1535" y="92"/>
                  </a:moveTo>
                  <a:cubicBezTo>
                    <a:pt x="1535" y="143"/>
                    <a:pt x="1493" y="186"/>
                    <a:pt x="1440" y="186"/>
                  </a:cubicBezTo>
                  <a:cubicBezTo>
                    <a:pt x="1390" y="186"/>
                    <a:pt x="1349" y="145"/>
                    <a:pt x="1349" y="92"/>
                  </a:cubicBezTo>
                  <a:cubicBezTo>
                    <a:pt x="1349" y="41"/>
                    <a:pt x="1390" y="0"/>
                    <a:pt x="1440" y="0"/>
                  </a:cubicBezTo>
                  <a:lnTo>
                    <a:pt x="1440" y="0"/>
                  </a:lnTo>
                  <a:cubicBezTo>
                    <a:pt x="1491" y="0"/>
                    <a:pt x="1532" y="41"/>
                    <a:pt x="1532" y="92"/>
                  </a:cubicBezTo>
                  <a:close/>
                  <a:moveTo>
                    <a:pt x="2878" y="92"/>
                  </a:moveTo>
                  <a:cubicBezTo>
                    <a:pt x="2878" y="143"/>
                    <a:pt x="2837" y="186"/>
                    <a:pt x="2787" y="186"/>
                  </a:cubicBezTo>
                  <a:cubicBezTo>
                    <a:pt x="2734" y="186"/>
                    <a:pt x="2692" y="143"/>
                    <a:pt x="2692" y="92"/>
                  </a:cubicBezTo>
                  <a:cubicBezTo>
                    <a:pt x="2692" y="41"/>
                    <a:pt x="2734" y="0"/>
                    <a:pt x="2787" y="0"/>
                  </a:cubicBezTo>
                  <a:lnTo>
                    <a:pt x="2787" y="0"/>
                  </a:lnTo>
                  <a:cubicBezTo>
                    <a:pt x="2837" y="0"/>
                    <a:pt x="2878" y="41"/>
                    <a:pt x="2878" y="92"/>
                  </a:cubicBezTo>
                  <a:close/>
                  <a:moveTo>
                    <a:pt x="4225" y="92"/>
                  </a:moveTo>
                  <a:cubicBezTo>
                    <a:pt x="4225" y="143"/>
                    <a:pt x="4183" y="186"/>
                    <a:pt x="4130" y="186"/>
                  </a:cubicBezTo>
                  <a:cubicBezTo>
                    <a:pt x="4080" y="186"/>
                    <a:pt x="4038" y="143"/>
                    <a:pt x="4038" y="92"/>
                  </a:cubicBezTo>
                  <a:cubicBezTo>
                    <a:pt x="4038" y="41"/>
                    <a:pt x="4080" y="0"/>
                    <a:pt x="4130" y="0"/>
                  </a:cubicBezTo>
                  <a:lnTo>
                    <a:pt x="4130" y="0"/>
                  </a:lnTo>
                  <a:cubicBezTo>
                    <a:pt x="4183" y="0"/>
                    <a:pt x="4222" y="41"/>
                    <a:pt x="4222" y="92"/>
                  </a:cubicBezTo>
                  <a:close/>
                  <a:moveTo>
                    <a:pt x="186" y="2759"/>
                  </a:moveTo>
                  <a:cubicBezTo>
                    <a:pt x="186" y="2809"/>
                    <a:pt x="145" y="2851"/>
                    <a:pt x="94" y="2851"/>
                  </a:cubicBezTo>
                  <a:cubicBezTo>
                    <a:pt x="44" y="2851"/>
                    <a:pt x="0" y="2809"/>
                    <a:pt x="0" y="2759"/>
                  </a:cubicBezTo>
                  <a:cubicBezTo>
                    <a:pt x="0" y="2706"/>
                    <a:pt x="44" y="2665"/>
                    <a:pt x="94" y="2665"/>
                  </a:cubicBezTo>
                  <a:lnTo>
                    <a:pt x="94" y="2665"/>
                  </a:lnTo>
                  <a:cubicBezTo>
                    <a:pt x="145" y="2665"/>
                    <a:pt x="186" y="2706"/>
                    <a:pt x="186" y="2759"/>
                  </a:cubicBezTo>
                  <a:close/>
                  <a:moveTo>
                    <a:pt x="1532" y="2759"/>
                  </a:moveTo>
                  <a:cubicBezTo>
                    <a:pt x="1532" y="2809"/>
                    <a:pt x="1491" y="2851"/>
                    <a:pt x="1440" y="2851"/>
                  </a:cubicBezTo>
                  <a:cubicBezTo>
                    <a:pt x="1388" y="2851"/>
                    <a:pt x="1349" y="2809"/>
                    <a:pt x="1349" y="2759"/>
                  </a:cubicBezTo>
                  <a:cubicBezTo>
                    <a:pt x="1346" y="2706"/>
                    <a:pt x="1390" y="2665"/>
                    <a:pt x="1440" y="2665"/>
                  </a:cubicBezTo>
                  <a:lnTo>
                    <a:pt x="1440" y="2665"/>
                  </a:lnTo>
                  <a:cubicBezTo>
                    <a:pt x="1491" y="2665"/>
                    <a:pt x="1532" y="2708"/>
                    <a:pt x="1532" y="2759"/>
                  </a:cubicBezTo>
                  <a:close/>
                  <a:moveTo>
                    <a:pt x="2878" y="2759"/>
                  </a:moveTo>
                  <a:cubicBezTo>
                    <a:pt x="2878" y="2809"/>
                    <a:pt x="2835" y="2851"/>
                    <a:pt x="2784" y="2851"/>
                  </a:cubicBezTo>
                  <a:cubicBezTo>
                    <a:pt x="2734" y="2851"/>
                    <a:pt x="2692" y="2809"/>
                    <a:pt x="2692" y="2759"/>
                  </a:cubicBezTo>
                  <a:cubicBezTo>
                    <a:pt x="2692" y="2706"/>
                    <a:pt x="2734" y="2665"/>
                    <a:pt x="2784" y="2665"/>
                  </a:cubicBezTo>
                  <a:lnTo>
                    <a:pt x="2784" y="2665"/>
                  </a:lnTo>
                  <a:cubicBezTo>
                    <a:pt x="2837" y="2665"/>
                    <a:pt x="2878" y="2706"/>
                    <a:pt x="2878" y="2759"/>
                  </a:cubicBezTo>
                  <a:close/>
                  <a:moveTo>
                    <a:pt x="4222" y="2759"/>
                  </a:moveTo>
                  <a:cubicBezTo>
                    <a:pt x="4222" y="2809"/>
                    <a:pt x="4181" y="2851"/>
                    <a:pt x="4130" y="2851"/>
                  </a:cubicBezTo>
                  <a:cubicBezTo>
                    <a:pt x="4077" y="2851"/>
                    <a:pt x="4036" y="2809"/>
                    <a:pt x="4036" y="2759"/>
                  </a:cubicBezTo>
                  <a:cubicBezTo>
                    <a:pt x="4036" y="2706"/>
                    <a:pt x="4077" y="2665"/>
                    <a:pt x="4130" y="2665"/>
                  </a:cubicBezTo>
                  <a:lnTo>
                    <a:pt x="4130" y="2665"/>
                  </a:lnTo>
                  <a:cubicBezTo>
                    <a:pt x="4181" y="2665"/>
                    <a:pt x="4222" y="2706"/>
                    <a:pt x="4222" y="2759"/>
                  </a:cubicBezTo>
                  <a:close/>
                  <a:moveTo>
                    <a:pt x="186" y="4025"/>
                  </a:moveTo>
                  <a:cubicBezTo>
                    <a:pt x="186" y="4075"/>
                    <a:pt x="145" y="4117"/>
                    <a:pt x="94" y="4117"/>
                  </a:cubicBezTo>
                  <a:cubicBezTo>
                    <a:pt x="44" y="4117"/>
                    <a:pt x="0" y="4075"/>
                    <a:pt x="0" y="4025"/>
                  </a:cubicBezTo>
                  <a:cubicBezTo>
                    <a:pt x="0" y="3972"/>
                    <a:pt x="44" y="3930"/>
                    <a:pt x="94" y="3930"/>
                  </a:cubicBezTo>
                  <a:lnTo>
                    <a:pt x="94" y="3930"/>
                  </a:lnTo>
                  <a:cubicBezTo>
                    <a:pt x="145" y="3930"/>
                    <a:pt x="186" y="3972"/>
                    <a:pt x="186" y="4025"/>
                  </a:cubicBezTo>
                  <a:close/>
                  <a:moveTo>
                    <a:pt x="1532" y="4025"/>
                  </a:moveTo>
                  <a:cubicBezTo>
                    <a:pt x="1532" y="4075"/>
                    <a:pt x="1491" y="4117"/>
                    <a:pt x="1440" y="4117"/>
                  </a:cubicBezTo>
                  <a:cubicBezTo>
                    <a:pt x="1388" y="4117"/>
                    <a:pt x="1349" y="4075"/>
                    <a:pt x="1349" y="4025"/>
                  </a:cubicBezTo>
                  <a:cubicBezTo>
                    <a:pt x="1346" y="3974"/>
                    <a:pt x="1390" y="3930"/>
                    <a:pt x="1440" y="3930"/>
                  </a:cubicBezTo>
                  <a:lnTo>
                    <a:pt x="1440" y="3930"/>
                  </a:lnTo>
                  <a:cubicBezTo>
                    <a:pt x="1491" y="3930"/>
                    <a:pt x="1532" y="3972"/>
                    <a:pt x="1532" y="4025"/>
                  </a:cubicBezTo>
                  <a:close/>
                  <a:moveTo>
                    <a:pt x="2878" y="4025"/>
                  </a:moveTo>
                  <a:cubicBezTo>
                    <a:pt x="2878" y="4075"/>
                    <a:pt x="2835" y="4117"/>
                    <a:pt x="2784" y="4117"/>
                  </a:cubicBezTo>
                  <a:cubicBezTo>
                    <a:pt x="2734" y="4117"/>
                    <a:pt x="2692" y="4075"/>
                    <a:pt x="2692" y="4025"/>
                  </a:cubicBezTo>
                  <a:cubicBezTo>
                    <a:pt x="2692" y="3974"/>
                    <a:pt x="2734" y="3930"/>
                    <a:pt x="2784" y="3930"/>
                  </a:cubicBezTo>
                  <a:lnTo>
                    <a:pt x="2784" y="3930"/>
                  </a:lnTo>
                  <a:cubicBezTo>
                    <a:pt x="2837" y="3930"/>
                    <a:pt x="2878" y="3972"/>
                    <a:pt x="2878" y="4025"/>
                  </a:cubicBezTo>
                  <a:close/>
                  <a:moveTo>
                    <a:pt x="4222" y="4025"/>
                  </a:moveTo>
                  <a:cubicBezTo>
                    <a:pt x="4222" y="4075"/>
                    <a:pt x="4181" y="4117"/>
                    <a:pt x="4130" y="4117"/>
                  </a:cubicBezTo>
                  <a:cubicBezTo>
                    <a:pt x="4077" y="4117"/>
                    <a:pt x="4036" y="4075"/>
                    <a:pt x="4036" y="4025"/>
                  </a:cubicBezTo>
                  <a:cubicBezTo>
                    <a:pt x="4036" y="3974"/>
                    <a:pt x="4077" y="3930"/>
                    <a:pt x="4130" y="3930"/>
                  </a:cubicBezTo>
                  <a:lnTo>
                    <a:pt x="4130" y="3930"/>
                  </a:lnTo>
                  <a:cubicBezTo>
                    <a:pt x="4181" y="3930"/>
                    <a:pt x="4222" y="3972"/>
                    <a:pt x="4222" y="4025"/>
                  </a:cubicBezTo>
                  <a:close/>
                  <a:moveTo>
                    <a:pt x="186" y="5290"/>
                  </a:moveTo>
                  <a:cubicBezTo>
                    <a:pt x="186" y="5341"/>
                    <a:pt x="145" y="5382"/>
                    <a:pt x="94" y="5382"/>
                  </a:cubicBezTo>
                  <a:cubicBezTo>
                    <a:pt x="44" y="5382"/>
                    <a:pt x="0" y="5341"/>
                    <a:pt x="0" y="5290"/>
                  </a:cubicBezTo>
                  <a:cubicBezTo>
                    <a:pt x="0" y="5237"/>
                    <a:pt x="44" y="5196"/>
                    <a:pt x="94" y="5196"/>
                  </a:cubicBezTo>
                  <a:lnTo>
                    <a:pt x="94" y="5196"/>
                  </a:lnTo>
                  <a:cubicBezTo>
                    <a:pt x="145" y="5196"/>
                    <a:pt x="186" y="5240"/>
                    <a:pt x="186" y="5290"/>
                  </a:cubicBezTo>
                  <a:close/>
                  <a:moveTo>
                    <a:pt x="1532" y="5290"/>
                  </a:moveTo>
                  <a:cubicBezTo>
                    <a:pt x="1532" y="5341"/>
                    <a:pt x="1491" y="5382"/>
                    <a:pt x="1440" y="5382"/>
                  </a:cubicBezTo>
                  <a:cubicBezTo>
                    <a:pt x="1388" y="5382"/>
                    <a:pt x="1349" y="5341"/>
                    <a:pt x="1349" y="5290"/>
                  </a:cubicBezTo>
                  <a:cubicBezTo>
                    <a:pt x="1346" y="5240"/>
                    <a:pt x="1390" y="5196"/>
                    <a:pt x="1440" y="5196"/>
                  </a:cubicBezTo>
                  <a:lnTo>
                    <a:pt x="1440" y="5196"/>
                  </a:lnTo>
                  <a:cubicBezTo>
                    <a:pt x="1491" y="5198"/>
                    <a:pt x="1532" y="5240"/>
                    <a:pt x="1532" y="5290"/>
                  </a:cubicBezTo>
                  <a:close/>
                  <a:moveTo>
                    <a:pt x="2878" y="5290"/>
                  </a:moveTo>
                  <a:cubicBezTo>
                    <a:pt x="2878" y="5341"/>
                    <a:pt x="2835" y="5382"/>
                    <a:pt x="2784" y="5382"/>
                  </a:cubicBezTo>
                  <a:cubicBezTo>
                    <a:pt x="2734" y="5382"/>
                    <a:pt x="2692" y="5341"/>
                    <a:pt x="2692" y="5290"/>
                  </a:cubicBezTo>
                  <a:cubicBezTo>
                    <a:pt x="2692" y="5240"/>
                    <a:pt x="2734" y="5196"/>
                    <a:pt x="2784" y="5196"/>
                  </a:cubicBezTo>
                  <a:lnTo>
                    <a:pt x="2784" y="5196"/>
                  </a:lnTo>
                  <a:cubicBezTo>
                    <a:pt x="2837" y="5196"/>
                    <a:pt x="2878" y="5237"/>
                    <a:pt x="2878" y="5290"/>
                  </a:cubicBezTo>
                  <a:close/>
                  <a:moveTo>
                    <a:pt x="4222" y="5290"/>
                  </a:moveTo>
                  <a:cubicBezTo>
                    <a:pt x="4222" y="5341"/>
                    <a:pt x="4181" y="5382"/>
                    <a:pt x="4130" y="5382"/>
                  </a:cubicBezTo>
                  <a:cubicBezTo>
                    <a:pt x="4077" y="5382"/>
                    <a:pt x="4036" y="5341"/>
                    <a:pt x="4036" y="5290"/>
                  </a:cubicBezTo>
                  <a:cubicBezTo>
                    <a:pt x="4036" y="5240"/>
                    <a:pt x="4077" y="5196"/>
                    <a:pt x="4130" y="5196"/>
                  </a:cubicBezTo>
                  <a:lnTo>
                    <a:pt x="4130" y="5196"/>
                  </a:lnTo>
                  <a:cubicBezTo>
                    <a:pt x="4181" y="5196"/>
                    <a:pt x="4222" y="5237"/>
                    <a:pt x="4222" y="52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6" name="Google Shape;46;p3"/>
            <p:cNvGrpSpPr/>
            <p:nvPr/>
          </p:nvGrpSpPr>
          <p:grpSpPr>
            <a:xfrm>
              <a:off x="7695186" y="5"/>
              <a:ext cx="1468475" cy="630248"/>
              <a:chOff x="2543375" y="546738"/>
              <a:chExt cx="1630551" cy="699887"/>
            </a:xfrm>
          </p:grpSpPr>
          <p:grpSp>
            <p:nvGrpSpPr>
              <p:cNvPr id="47" name="Google Shape;47;p3"/>
              <p:cNvGrpSpPr/>
              <p:nvPr/>
            </p:nvGrpSpPr>
            <p:grpSpPr>
              <a:xfrm>
                <a:off x="3463300" y="546738"/>
                <a:ext cx="710626" cy="698687"/>
                <a:chOff x="2373000" y="551950"/>
                <a:chExt cx="710626" cy="698687"/>
              </a:xfrm>
            </p:grpSpPr>
            <p:sp>
              <p:nvSpPr>
                <p:cNvPr id="48" name="Google Shape;48;p3"/>
                <p:cNvSpPr/>
                <p:nvPr/>
              </p:nvSpPr>
              <p:spPr>
                <a:xfrm>
                  <a:off x="2373000" y="901194"/>
                  <a:ext cx="363617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2" h="23691" extrusionOk="0">
                      <a:moveTo>
                        <a:pt x="24007" y="1"/>
                      </a:moveTo>
                      <a:cubicBezTo>
                        <a:pt x="23080" y="1"/>
                        <a:pt x="12685" y="139"/>
                        <a:pt x="6475" y="6263"/>
                      </a:cubicBezTo>
                      <a:cubicBezTo>
                        <a:pt x="1" y="12676"/>
                        <a:pt x="548" y="23679"/>
                        <a:pt x="548" y="23679"/>
                      </a:cubicBezTo>
                      <a:cubicBezTo>
                        <a:pt x="548" y="23679"/>
                        <a:pt x="784" y="23691"/>
                        <a:pt x="1206" y="23691"/>
                      </a:cubicBezTo>
                      <a:cubicBezTo>
                        <a:pt x="3684" y="23691"/>
                        <a:pt x="12590" y="23292"/>
                        <a:pt x="18147" y="17813"/>
                      </a:cubicBezTo>
                      <a:cubicBezTo>
                        <a:pt x="24652" y="11400"/>
                        <a:pt x="24074" y="1"/>
                        <a:pt x="24074" y="1"/>
                      </a:cubicBezTo>
                      <a:cubicBezTo>
                        <a:pt x="24074" y="1"/>
                        <a:pt x="24051" y="1"/>
                        <a:pt x="24007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" name="Google Shape;49;p3"/>
                <p:cNvSpPr/>
                <p:nvPr/>
              </p:nvSpPr>
              <p:spPr>
                <a:xfrm>
                  <a:off x="2373000" y="551950"/>
                  <a:ext cx="363617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2" h="23691" extrusionOk="0">
                      <a:moveTo>
                        <a:pt x="645" y="1"/>
                      </a:moveTo>
                      <a:cubicBezTo>
                        <a:pt x="601" y="1"/>
                        <a:pt x="578" y="1"/>
                        <a:pt x="578" y="1"/>
                      </a:cubicBezTo>
                      <a:cubicBezTo>
                        <a:pt x="578" y="1"/>
                        <a:pt x="1" y="11399"/>
                        <a:pt x="6505" y="17813"/>
                      </a:cubicBezTo>
                      <a:cubicBezTo>
                        <a:pt x="12036" y="23292"/>
                        <a:pt x="20938" y="23691"/>
                        <a:pt x="23416" y="23691"/>
                      </a:cubicBezTo>
                      <a:cubicBezTo>
                        <a:pt x="23838" y="23691"/>
                        <a:pt x="24074" y="23679"/>
                        <a:pt x="24074" y="23679"/>
                      </a:cubicBezTo>
                      <a:cubicBezTo>
                        <a:pt x="24074" y="23679"/>
                        <a:pt x="24652" y="12676"/>
                        <a:pt x="18147" y="6263"/>
                      </a:cubicBezTo>
                      <a:cubicBezTo>
                        <a:pt x="11966" y="139"/>
                        <a:pt x="1573" y="1"/>
                        <a:pt x="645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" name="Google Shape;50;p3"/>
                <p:cNvSpPr/>
                <p:nvPr/>
              </p:nvSpPr>
              <p:spPr>
                <a:xfrm>
                  <a:off x="2720467" y="901194"/>
                  <a:ext cx="363160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21" h="23691" extrusionOk="0">
                      <a:moveTo>
                        <a:pt x="614" y="1"/>
                      </a:moveTo>
                      <a:cubicBezTo>
                        <a:pt x="570" y="1"/>
                        <a:pt x="548" y="1"/>
                        <a:pt x="548" y="1"/>
                      </a:cubicBezTo>
                      <a:cubicBezTo>
                        <a:pt x="548" y="1"/>
                        <a:pt x="0" y="11400"/>
                        <a:pt x="6475" y="17813"/>
                      </a:cubicBezTo>
                      <a:cubicBezTo>
                        <a:pt x="12005" y="23292"/>
                        <a:pt x="20908" y="23691"/>
                        <a:pt x="23385" y="23691"/>
                      </a:cubicBezTo>
                      <a:cubicBezTo>
                        <a:pt x="23808" y="23691"/>
                        <a:pt x="24043" y="23679"/>
                        <a:pt x="24043" y="23679"/>
                      </a:cubicBezTo>
                      <a:cubicBezTo>
                        <a:pt x="24043" y="23679"/>
                        <a:pt x="24621" y="12676"/>
                        <a:pt x="18147" y="6263"/>
                      </a:cubicBezTo>
                      <a:cubicBezTo>
                        <a:pt x="11936" y="139"/>
                        <a:pt x="1542" y="1"/>
                        <a:pt x="61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1" name="Google Shape;51;p3"/>
                <p:cNvSpPr/>
                <p:nvPr/>
              </p:nvSpPr>
              <p:spPr>
                <a:xfrm>
                  <a:off x="2720024" y="551950"/>
                  <a:ext cx="363602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1" h="23691" extrusionOk="0">
                      <a:moveTo>
                        <a:pt x="24007" y="1"/>
                      </a:moveTo>
                      <a:cubicBezTo>
                        <a:pt x="23079" y="1"/>
                        <a:pt x="12686" y="139"/>
                        <a:pt x="6505" y="6263"/>
                      </a:cubicBezTo>
                      <a:cubicBezTo>
                        <a:pt x="0" y="12676"/>
                        <a:pt x="578" y="23679"/>
                        <a:pt x="578" y="23679"/>
                      </a:cubicBezTo>
                      <a:cubicBezTo>
                        <a:pt x="578" y="23679"/>
                        <a:pt x="813" y="23691"/>
                        <a:pt x="1236" y="23691"/>
                      </a:cubicBezTo>
                      <a:cubicBezTo>
                        <a:pt x="3713" y="23691"/>
                        <a:pt x="12616" y="23292"/>
                        <a:pt x="18146" y="17813"/>
                      </a:cubicBezTo>
                      <a:cubicBezTo>
                        <a:pt x="24651" y="11399"/>
                        <a:pt x="24073" y="1"/>
                        <a:pt x="24073" y="1"/>
                      </a:cubicBezTo>
                      <a:cubicBezTo>
                        <a:pt x="24073" y="1"/>
                        <a:pt x="24051" y="1"/>
                        <a:pt x="2400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52" name="Google Shape;52;p3"/>
              <p:cNvGrpSpPr/>
              <p:nvPr/>
            </p:nvGrpSpPr>
            <p:grpSpPr>
              <a:xfrm>
                <a:off x="2543375" y="547938"/>
                <a:ext cx="710626" cy="698687"/>
                <a:chOff x="2373000" y="551950"/>
                <a:chExt cx="710626" cy="698687"/>
              </a:xfrm>
            </p:grpSpPr>
            <p:sp>
              <p:nvSpPr>
                <p:cNvPr id="53" name="Google Shape;53;p3"/>
                <p:cNvSpPr/>
                <p:nvPr/>
              </p:nvSpPr>
              <p:spPr>
                <a:xfrm>
                  <a:off x="2373000" y="901194"/>
                  <a:ext cx="363617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2" h="23691" extrusionOk="0">
                      <a:moveTo>
                        <a:pt x="24007" y="1"/>
                      </a:moveTo>
                      <a:cubicBezTo>
                        <a:pt x="23080" y="1"/>
                        <a:pt x="12685" y="139"/>
                        <a:pt x="6475" y="6263"/>
                      </a:cubicBezTo>
                      <a:cubicBezTo>
                        <a:pt x="1" y="12676"/>
                        <a:pt x="548" y="23679"/>
                        <a:pt x="548" y="23679"/>
                      </a:cubicBezTo>
                      <a:cubicBezTo>
                        <a:pt x="548" y="23679"/>
                        <a:pt x="784" y="23691"/>
                        <a:pt x="1206" y="23691"/>
                      </a:cubicBezTo>
                      <a:cubicBezTo>
                        <a:pt x="3684" y="23691"/>
                        <a:pt x="12590" y="23292"/>
                        <a:pt x="18147" y="17813"/>
                      </a:cubicBezTo>
                      <a:cubicBezTo>
                        <a:pt x="24652" y="11400"/>
                        <a:pt x="24074" y="1"/>
                        <a:pt x="24074" y="1"/>
                      </a:cubicBezTo>
                      <a:cubicBezTo>
                        <a:pt x="24074" y="1"/>
                        <a:pt x="24051" y="1"/>
                        <a:pt x="24007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" name="Google Shape;54;p3"/>
                <p:cNvSpPr/>
                <p:nvPr/>
              </p:nvSpPr>
              <p:spPr>
                <a:xfrm>
                  <a:off x="2373000" y="551950"/>
                  <a:ext cx="363617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2" h="23691" extrusionOk="0">
                      <a:moveTo>
                        <a:pt x="645" y="1"/>
                      </a:moveTo>
                      <a:cubicBezTo>
                        <a:pt x="601" y="1"/>
                        <a:pt x="578" y="1"/>
                        <a:pt x="578" y="1"/>
                      </a:cubicBezTo>
                      <a:cubicBezTo>
                        <a:pt x="578" y="1"/>
                        <a:pt x="1" y="11399"/>
                        <a:pt x="6505" y="17813"/>
                      </a:cubicBezTo>
                      <a:cubicBezTo>
                        <a:pt x="12036" y="23292"/>
                        <a:pt x="20938" y="23691"/>
                        <a:pt x="23416" y="23691"/>
                      </a:cubicBezTo>
                      <a:cubicBezTo>
                        <a:pt x="23838" y="23691"/>
                        <a:pt x="24074" y="23679"/>
                        <a:pt x="24074" y="23679"/>
                      </a:cubicBezTo>
                      <a:cubicBezTo>
                        <a:pt x="24074" y="23679"/>
                        <a:pt x="24652" y="12676"/>
                        <a:pt x="18147" y="6263"/>
                      </a:cubicBezTo>
                      <a:cubicBezTo>
                        <a:pt x="11966" y="139"/>
                        <a:pt x="1573" y="1"/>
                        <a:pt x="645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5" name="Google Shape;55;p3"/>
                <p:cNvSpPr/>
                <p:nvPr/>
              </p:nvSpPr>
              <p:spPr>
                <a:xfrm>
                  <a:off x="2720467" y="901194"/>
                  <a:ext cx="363160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21" h="23691" extrusionOk="0">
                      <a:moveTo>
                        <a:pt x="614" y="1"/>
                      </a:moveTo>
                      <a:cubicBezTo>
                        <a:pt x="570" y="1"/>
                        <a:pt x="548" y="1"/>
                        <a:pt x="548" y="1"/>
                      </a:cubicBezTo>
                      <a:cubicBezTo>
                        <a:pt x="548" y="1"/>
                        <a:pt x="0" y="11400"/>
                        <a:pt x="6475" y="17813"/>
                      </a:cubicBezTo>
                      <a:cubicBezTo>
                        <a:pt x="12005" y="23292"/>
                        <a:pt x="20908" y="23691"/>
                        <a:pt x="23385" y="23691"/>
                      </a:cubicBezTo>
                      <a:cubicBezTo>
                        <a:pt x="23808" y="23691"/>
                        <a:pt x="24043" y="23679"/>
                        <a:pt x="24043" y="23679"/>
                      </a:cubicBezTo>
                      <a:cubicBezTo>
                        <a:pt x="24043" y="23679"/>
                        <a:pt x="24621" y="12676"/>
                        <a:pt x="18147" y="6263"/>
                      </a:cubicBezTo>
                      <a:cubicBezTo>
                        <a:pt x="11936" y="139"/>
                        <a:pt x="1542" y="1"/>
                        <a:pt x="614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6" name="Google Shape;56;p3"/>
                <p:cNvSpPr/>
                <p:nvPr/>
              </p:nvSpPr>
              <p:spPr>
                <a:xfrm>
                  <a:off x="2720024" y="551950"/>
                  <a:ext cx="363602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1" h="23691" extrusionOk="0">
                      <a:moveTo>
                        <a:pt x="24007" y="1"/>
                      </a:moveTo>
                      <a:cubicBezTo>
                        <a:pt x="23079" y="1"/>
                        <a:pt x="12686" y="139"/>
                        <a:pt x="6505" y="6263"/>
                      </a:cubicBezTo>
                      <a:cubicBezTo>
                        <a:pt x="0" y="12676"/>
                        <a:pt x="578" y="23679"/>
                        <a:pt x="578" y="23679"/>
                      </a:cubicBezTo>
                      <a:cubicBezTo>
                        <a:pt x="578" y="23679"/>
                        <a:pt x="813" y="23691"/>
                        <a:pt x="1236" y="23691"/>
                      </a:cubicBezTo>
                      <a:cubicBezTo>
                        <a:pt x="3713" y="23691"/>
                        <a:pt x="12616" y="23292"/>
                        <a:pt x="18146" y="17813"/>
                      </a:cubicBezTo>
                      <a:cubicBezTo>
                        <a:pt x="24651" y="11399"/>
                        <a:pt x="24073" y="1"/>
                        <a:pt x="24073" y="1"/>
                      </a:cubicBezTo>
                      <a:cubicBezTo>
                        <a:pt x="24073" y="1"/>
                        <a:pt x="24051" y="1"/>
                        <a:pt x="24007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57" name="Google Shape;57;p3"/>
            <p:cNvGrpSpPr/>
            <p:nvPr/>
          </p:nvGrpSpPr>
          <p:grpSpPr>
            <a:xfrm>
              <a:off x="4258723" y="4221098"/>
              <a:ext cx="747564" cy="769809"/>
              <a:chOff x="9211376" y="3291325"/>
              <a:chExt cx="705316" cy="726303"/>
            </a:xfrm>
          </p:grpSpPr>
          <p:sp>
            <p:nvSpPr>
              <p:cNvPr id="58" name="Google Shape;58;p3"/>
              <p:cNvSpPr/>
              <p:nvPr/>
            </p:nvSpPr>
            <p:spPr>
              <a:xfrm>
                <a:off x="9371587" y="3483222"/>
                <a:ext cx="534407" cy="534407"/>
              </a:xfrm>
              <a:custGeom>
                <a:avLst/>
                <a:gdLst/>
                <a:ahLst/>
                <a:cxnLst/>
                <a:rect l="l" t="t" r="r" b="b"/>
                <a:pathLst>
                  <a:path w="6770" h="6770" extrusionOk="0">
                    <a:moveTo>
                      <a:pt x="0" y="0"/>
                    </a:moveTo>
                    <a:lnTo>
                      <a:pt x="0" y="6770"/>
                    </a:lnTo>
                    <a:lnTo>
                      <a:pt x="6770" y="6770"/>
                    </a:lnTo>
                    <a:lnTo>
                      <a:pt x="677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3"/>
              <p:cNvSpPr/>
              <p:nvPr/>
            </p:nvSpPr>
            <p:spPr>
              <a:xfrm>
                <a:off x="9211376" y="3291325"/>
                <a:ext cx="705316" cy="543054"/>
              </a:xfrm>
              <a:custGeom>
                <a:avLst/>
                <a:gdLst/>
                <a:ahLst/>
                <a:cxnLst/>
                <a:rect l="l" t="t" r="r" b="b"/>
                <a:pathLst>
                  <a:path w="26198" h="20171" extrusionOk="0">
                    <a:moveTo>
                      <a:pt x="19524" y="649"/>
                    </a:moveTo>
                    <a:lnTo>
                      <a:pt x="19524" y="19524"/>
                    </a:lnTo>
                    <a:lnTo>
                      <a:pt x="648" y="19524"/>
                    </a:lnTo>
                    <a:lnTo>
                      <a:pt x="648" y="649"/>
                    </a:lnTo>
                    <a:close/>
                    <a:moveTo>
                      <a:pt x="0" y="0"/>
                    </a:moveTo>
                    <a:lnTo>
                      <a:pt x="0" y="20141"/>
                    </a:lnTo>
                    <a:lnTo>
                      <a:pt x="31" y="20141"/>
                    </a:lnTo>
                    <a:lnTo>
                      <a:pt x="31" y="20170"/>
                    </a:lnTo>
                    <a:lnTo>
                      <a:pt x="20172" y="20170"/>
                    </a:lnTo>
                    <a:lnTo>
                      <a:pt x="20172" y="998"/>
                    </a:lnTo>
                    <a:lnTo>
                      <a:pt x="25545" y="7236"/>
                    </a:lnTo>
                    <a:lnTo>
                      <a:pt x="25545" y="18902"/>
                    </a:lnTo>
                    <a:lnTo>
                      <a:pt x="26193" y="18902"/>
                    </a:lnTo>
                    <a:lnTo>
                      <a:pt x="26193" y="7003"/>
                    </a:lnTo>
                    <a:lnTo>
                      <a:pt x="26198" y="6999"/>
                    </a:lnTo>
                    <a:lnTo>
                      <a:pt x="26193" y="6995"/>
                    </a:lnTo>
                    <a:lnTo>
                      <a:pt x="20172" y="4"/>
                    </a:lnTo>
                    <a:lnTo>
                      <a:pt x="2017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0" name="Google Shape;60;p3"/>
            <p:cNvGrpSpPr/>
            <p:nvPr/>
          </p:nvGrpSpPr>
          <p:grpSpPr>
            <a:xfrm rot="10800000">
              <a:off x="3953349" y="288594"/>
              <a:ext cx="1278605" cy="241985"/>
              <a:chOff x="8087144" y="937925"/>
              <a:chExt cx="1031382" cy="195196"/>
            </a:xfrm>
          </p:grpSpPr>
          <p:sp>
            <p:nvSpPr>
              <p:cNvPr id="61" name="Google Shape;61;p3"/>
              <p:cNvSpPr/>
              <p:nvPr/>
            </p:nvSpPr>
            <p:spPr>
              <a:xfrm>
                <a:off x="8505243" y="937925"/>
                <a:ext cx="195213" cy="195196"/>
              </a:xfrm>
              <a:custGeom>
                <a:avLst/>
                <a:gdLst/>
                <a:ahLst/>
                <a:cxnLst/>
                <a:rect l="l" t="t" r="r" b="b"/>
                <a:pathLst>
                  <a:path w="6770" h="6770" extrusionOk="0">
                    <a:moveTo>
                      <a:pt x="0" y="0"/>
                    </a:moveTo>
                    <a:lnTo>
                      <a:pt x="0" y="6770"/>
                    </a:lnTo>
                    <a:lnTo>
                      <a:pt x="6770" y="6770"/>
                    </a:lnTo>
                    <a:lnTo>
                      <a:pt x="677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>
                <a:off x="8923313" y="937925"/>
                <a:ext cx="195213" cy="195196"/>
              </a:xfrm>
              <a:custGeom>
                <a:avLst/>
                <a:gdLst/>
                <a:ahLst/>
                <a:cxnLst/>
                <a:rect l="l" t="t" r="r" b="b"/>
                <a:pathLst>
                  <a:path w="6770" h="6770" extrusionOk="0">
                    <a:moveTo>
                      <a:pt x="6269" y="501"/>
                    </a:moveTo>
                    <a:lnTo>
                      <a:pt x="6269" y="6269"/>
                    </a:lnTo>
                    <a:lnTo>
                      <a:pt x="499" y="6269"/>
                    </a:lnTo>
                    <a:lnTo>
                      <a:pt x="499" y="501"/>
                    </a:lnTo>
                    <a:close/>
                    <a:moveTo>
                      <a:pt x="0" y="0"/>
                    </a:moveTo>
                    <a:lnTo>
                      <a:pt x="0" y="6770"/>
                    </a:lnTo>
                    <a:lnTo>
                      <a:pt x="6770" y="6770"/>
                    </a:lnTo>
                    <a:lnTo>
                      <a:pt x="677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3;p3"/>
              <p:cNvSpPr/>
              <p:nvPr/>
            </p:nvSpPr>
            <p:spPr>
              <a:xfrm>
                <a:off x="8087144" y="937925"/>
                <a:ext cx="195242" cy="195196"/>
              </a:xfrm>
              <a:custGeom>
                <a:avLst/>
                <a:gdLst/>
                <a:ahLst/>
                <a:cxnLst/>
                <a:rect l="l" t="t" r="r" b="b"/>
                <a:pathLst>
                  <a:path w="6771" h="6770" extrusionOk="0">
                    <a:moveTo>
                      <a:pt x="6269" y="501"/>
                    </a:moveTo>
                    <a:lnTo>
                      <a:pt x="6269" y="6269"/>
                    </a:lnTo>
                    <a:lnTo>
                      <a:pt x="501" y="6269"/>
                    </a:lnTo>
                    <a:lnTo>
                      <a:pt x="501" y="501"/>
                    </a:lnTo>
                    <a:close/>
                    <a:moveTo>
                      <a:pt x="1" y="0"/>
                    </a:moveTo>
                    <a:lnTo>
                      <a:pt x="1" y="6770"/>
                    </a:lnTo>
                    <a:lnTo>
                      <a:pt x="6770" y="6770"/>
                    </a:lnTo>
                    <a:lnTo>
                      <a:pt x="677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4" name="Google Shape;64;p3"/>
          <p:cNvSpPr txBox="1">
            <a:spLocks noGrp="1"/>
          </p:cNvSpPr>
          <p:nvPr>
            <p:ph type="title"/>
          </p:nvPr>
        </p:nvSpPr>
        <p:spPr>
          <a:xfrm>
            <a:off x="879566" y="2614903"/>
            <a:ext cx="53841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44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5" name="Google Shape;65;p3"/>
          <p:cNvSpPr txBox="1">
            <a:spLocks noGrp="1"/>
          </p:cNvSpPr>
          <p:nvPr>
            <p:ph type="title" idx="2" hasCustomPrompt="1"/>
          </p:nvPr>
        </p:nvSpPr>
        <p:spPr>
          <a:xfrm>
            <a:off x="939025" y="1458548"/>
            <a:ext cx="1562400" cy="78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6" name="Google Shape;66;p3"/>
          <p:cNvSpPr txBox="1">
            <a:spLocks noGrp="1"/>
          </p:cNvSpPr>
          <p:nvPr>
            <p:ph type="subTitle" idx="1"/>
          </p:nvPr>
        </p:nvSpPr>
        <p:spPr>
          <a:xfrm>
            <a:off x="879566" y="3421828"/>
            <a:ext cx="5384100" cy="3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oogle Shape;68;p4"/>
          <p:cNvGrpSpPr/>
          <p:nvPr/>
        </p:nvGrpSpPr>
        <p:grpSpPr>
          <a:xfrm>
            <a:off x="7" y="-696019"/>
            <a:ext cx="9856187" cy="6130280"/>
            <a:chOff x="7" y="-696019"/>
            <a:chExt cx="9856187" cy="6130280"/>
          </a:xfrm>
        </p:grpSpPr>
        <p:sp>
          <p:nvSpPr>
            <p:cNvPr id="69" name="Google Shape;69;p4"/>
            <p:cNvSpPr/>
            <p:nvPr/>
          </p:nvSpPr>
          <p:spPr>
            <a:xfrm>
              <a:off x="8432850" y="-696019"/>
              <a:ext cx="1423343" cy="1423551"/>
            </a:xfrm>
            <a:custGeom>
              <a:avLst/>
              <a:gdLst/>
              <a:ahLst/>
              <a:cxnLst/>
              <a:rect l="l" t="t" r="r" b="b"/>
              <a:pathLst>
                <a:path w="15306" h="15307" extrusionOk="0">
                  <a:moveTo>
                    <a:pt x="7980" y="2224"/>
                  </a:moveTo>
                  <a:lnTo>
                    <a:pt x="7326" y="2224"/>
                  </a:lnTo>
                  <a:lnTo>
                    <a:pt x="7326" y="1"/>
                  </a:lnTo>
                  <a:lnTo>
                    <a:pt x="7980" y="1"/>
                  </a:lnTo>
                  <a:close/>
                  <a:moveTo>
                    <a:pt x="7980" y="15306"/>
                  </a:moveTo>
                  <a:lnTo>
                    <a:pt x="7326" y="15306"/>
                  </a:lnTo>
                  <a:lnTo>
                    <a:pt x="7326" y="13083"/>
                  </a:lnTo>
                  <a:lnTo>
                    <a:pt x="7980" y="13083"/>
                  </a:lnTo>
                  <a:close/>
                  <a:moveTo>
                    <a:pt x="13082" y="7981"/>
                  </a:moveTo>
                  <a:lnTo>
                    <a:pt x="13082" y="7326"/>
                  </a:lnTo>
                  <a:lnTo>
                    <a:pt x="15306" y="7326"/>
                  </a:lnTo>
                  <a:lnTo>
                    <a:pt x="15306" y="7981"/>
                  </a:lnTo>
                  <a:close/>
                  <a:moveTo>
                    <a:pt x="0" y="7981"/>
                  </a:moveTo>
                  <a:lnTo>
                    <a:pt x="0" y="7326"/>
                  </a:lnTo>
                  <a:lnTo>
                    <a:pt x="2224" y="7326"/>
                  </a:lnTo>
                  <a:lnTo>
                    <a:pt x="2224" y="7981"/>
                  </a:lnTo>
                  <a:close/>
                  <a:moveTo>
                    <a:pt x="11722" y="4046"/>
                  </a:moveTo>
                  <a:lnTo>
                    <a:pt x="11261" y="3584"/>
                  </a:lnTo>
                  <a:lnTo>
                    <a:pt x="12832" y="2011"/>
                  </a:lnTo>
                  <a:lnTo>
                    <a:pt x="13296" y="2475"/>
                  </a:lnTo>
                  <a:close/>
                  <a:moveTo>
                    <a:pt x="2474" y="13296"/>
                  </a:moveTo>
                  <a:lnTo>
                    <a:pt x="2010" y="12832"/>
                  </a:lnTo>
                  <a:lnTo>
                    <a:pt x="3584" y="11261"/>
                  </a:lnTo>
                  <a:lnTo>
                    <a:pt x="4045" y="11723"/>
                  </a:lnTo>
                  <a:close/>
                  <a:moveTo>
                    <a:pt x="11261" y="11723"/>
                  </a:moveTo>
                  <a:lnTo>
                    <a:pt x="11722" y="11261"/>
                  </a:lnTo>
                  <a:lnTo>
                    <a:pt x="13296" y="12832"/>
                  </a:lnTo>
                  <a:lnTo>
                    <a:pt x="12832" y="13296"/>
                  </a:lnTo>
                  <a:close/>
                  <a:moveTo>
                    <a:pt x="2010" y="2475"/>
                  </a:moveTo>
                  <a:lnTo>
                    <a:pt x="2474" y="2011"/>
                  </a:lnTo>
                  <a:lnTo>
                    <a:pt x="4045" y="3584"/>
                  </a:lnTo>
                  <a:lnTo>
                    <a:pt x="3584" y="4046"/>
                  </a:lnTo>
                  <a:close/>
                  <a:moveTo>
                    <a:pt x="10105" y="2799"/>
                  </a:moveTo>
                  <a:lnTo>
                    <a:pt x="9503" y="2539"/>
                  </a:lnTo>
                  <a:lnTo>
                    <a:pt x="10385" y="499"/>
                  </a:lnTo>
                  <a:lnTo>
                    <a:pt x="10985" y="756"/>
                  </a:lnTo>
                  <a:close/>
                  <a:moveTo>
                    <a:pt x="4921" y="14808"/>
                  </a:moveTo>
                  <a:lnTo>
                    <a:pt x="4321" y="14548"/>
                  </a:lnTo>
                  <a:lnTo>
                    <a:pt x="5201" y="12508"/>
                  </a:lnTo>
                  <a:lnTo>
                    <a:pt x="5803" y="12768"/>
                  </a:lnTo>
                  <a:close/>
                  <a:moveTo>
                    <a:pt x="12508" y="10106"/>
                  </a:moveTo>
                  <a:lnTo>
                    <a:pt x="12765" y="9504"/>
                  </a:lnTo>
                  <a:lnTo>
                    <a:pt x="14807" y="10386"/>
                  </a:lnTo>
                  <a:lnTo>
                    <a:pt x="14548" y="10985"/>
                  </a:lnTo>
                  <a:close/>
                  <a:moveTo>
                    <a:pt x="499" y="4921"/>
                  </a:moveTo>
                  <a:lnTo>
                    <a:pt x="756" y="4321"/>
                  </a:lnTo>
                  <a:lnTo>
                    <a:pt x="2798" y="5201"/>
                  </a:lnTo>
                  <a:lnTo>
                    <a:pt x="2539" y="5803"/>
                  </a:lnTo>
                  <a:close/>
                  <a:moveTo>
                    <a:pt x="12818" y="5955"/>
                  </a:moveTo>
                  <a:lnTo>
                    <a:pt x="12577" y="5346"/>
                  </a:lnTo>
                  <a:lnTo>
                    <a:pt x="14644" y="4526"/>
                  </a:lnTo>
                  <a:lnTo>
                    <a:pt x="14885" y="5135"/>
                  </a:lnTo>
                  <a:close/>
                  <a:moveTo>
                    <a:pt x="662" y="10781"/>
                  </a:moveTo>
                  <a:lnTo>
                    <a:pt x="421" y="10174"/>
                  </a:lnTo>
                  <a:lnTo>
                    <a:pt x="2488" y="9354"/>
                  </a:lnTo>
                  <a:lnTo>
                    <a:pt x="2729" y="9961"/>
                  </a:lnTo>
                  <a:close/>
                  <a:moveTo>
                    <a:pt x="9352" y="12821"/>
                  </a:moveTo>
                  <a:lnTo>
                    <a:pt x="9960" y="12580"/>
                  </a:lnTo>
                  <a:lnTo>
                    <a:pt x="10780" y="14647"/>
                  </a:lnTo>
                  <a:lnTo>
                    <a:pt x="10172" y="14888"/>
                  </a:lnTo>
                  <a:close/>
                  <a:moveTo>
                    <a:pt x="4525" y="662"/>
                  </a:moveTo>
                  <a:lnTo>
                    <a:pt x="5134" y="421"/>
                  </a:lnTo>
                  <a:lnTo>
                    <a:pt x="5954" y="2488"/>
                  </a:lnTo>
                  <a:lnTo>
                    <a:pt x="5346" y="273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0" name="Google Shape;70;p4"/>
            <p:cNvGrpSpPr/>
            <p:nvPr/>
          </p:nvGrpSpPr>
          <p:grpSpPr>
            <a:xfrm>
              <a:off x="7" y="0"/>
              <a:ext cx="2765293" cy="278402"/>
              <a:chOff x="3904957" y="4865100"/>
              <a:chExt cx="2765293" cy="278402"/>
            </a:xfrm>
          </p:grpSpPr>
          <p:sp>
            <p:nvSpPr>
              <p:cNvPr id="71" name="Google Shape;71;p4"/>
              <p:cNvSpPr/>
              <p:nvPr/>
            </p:nvSpPr>
            <p:spPr>
              <a:xfrm rot="5400000">
                <a:off x="4114264" y="4655793"/>
                <a:ext cx="278402" cy="697017"/>
              </a:xfrm>
              <a:custGeom>
                <a:avLst/>
                <a:gdLst/>
                <a:ahLst/>
                <a:cxnLst/>
                <a:rect l="l" t="t" r="r" b="b"/>
                <a:pathLst>
                  <a:path w="2174" h="5443" extrusionOk="0">
                    <a:moveTo>
                      <a:pt x="2167" y="0"/>
                    </a:moveTo>
                    <a:lnTo>
                      <a:pt x="3" y="5"/>
                    </a:lnTo>
                    <a:cubicBezTo>
                      <a:pt x="5" y="1771"/>
                      <a:pt x="5" y="3538"/>
                      <a:pt x="1" y="5304"/>
                    </a:cubicBezTo>
                    <a:cubicBezTo>
                      <a:pt x="1" y="5419"/>
                      <a:pt x="24" y="5442"/>
                      <a:pt x="134" y="5442"/>
                    </a:cubicBezTo>
                    <a:cubicBezTo>
                      <a:pt x="542" y="5438"/>
                      <a:pt x="950" y="5437"/>
                      <a:pt x="1358" y="5437"/>
                    </a:cubicBezTo>
                    <a:cubicBezTo>
                      <a:pt x="1630" y="5437"/>
                      <a:pt x="1902" y="5438"/>
                      <a:pt x="2174" y="5438"/>
                    </a:cubicBezTo>
                    <a:cubicBezTo>
                      <a:pt x="2174" y="3703"/>
                      <a:pt x="2174" y="1967"/>
                      <a:pt x="2174" y="230"/>
                    </a:cubicBezTo>
                    <a:cubicBezTo>
                      <a:pt x="2174" y="154"/>
                      <a:pt x="2169" y="79"/>
                      <a:pt x="21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72;p4"/>
              <p:cNvSpPr/>
              <p:nvPr/>
            </p:nvSpPr>
            <p:spPr>
              <a:xfrm rot="5400000">
                <a:off x="6185165" y="4658418"/>
                <a:ext cx="278402" cy="691767"/>
              </a:xfrm>
              <a:custGeom>
                <a:avLst/>
                <a:gdLst/>
                <a:ahLst/>
                <a:cxnLst/>
                <a:rect l="l" t="t" r="r" b="b"/>
                <a:pathLst>
                  <a:path w="2174" h="5402" extrusionOk="0">
                    <a:moveTo>
                      <a:pt x="149" y="0"/>
                    </a:moveTo>
                    <a:cubicBezTo>
                      <a:pt x="12" y="0"/>
                      <a:pt x="1" y="47"/>
                      <a:pt x="1" y="171"/>
                    </a:cubicBezTo>
                    <a:cubicBezTo>
                      <a:pt x="3" y="1914"/>
                      <a:pt x="3" y="3658"/>
                      <a:pt x="3" y="5401"/>
                    </a:cubicBezTo>
                    <a:lnTo>
                      <a:pt x="2169" y="5394"/>
                    </a:lnTo>
                    <a:lnTo>
                      <a:pt x="2174" y="788"/>
                    </a:lnTo>
                    <a:lnTo>
                      <a:pt x="2174" y="5"/>
                    </a:lnTo>
                    <a:cubicBezTo>
                      <a:pt x="1808" y="5"/>
                      <a:pt x="1441" y="7"/>
                      <a:pt x="1075" y="7"/>
                    </a:cubicBezTo>
                    <a:cubicBezTo>
                      <a:pt x="769" y="7"/>
                      <a:pt x="464" y="6"/>
                      <a:pt x="159" y="1"/>
                    </a:cubicBezTo>
                    <a:cubicBezTo>
                      <a:pt x="156" y="1"/>
                      <a:pt x="152" y="0"/>
                      <a:pt x="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4"/>
              <p:cNvSpPr/>
              <p:nvPr/>
            </p:nvSpPr>
            <p:spPr>
              <a:xfrm rot="5400000">
                <a:off x="4807894" y="4658674"/>
                <a:ext cx="278146" cy="691511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5400" extrusionOk="0">
                    <a:moveTo>
                      <a:pt x="1" y="1"/>
                    </a:moveTo>
                    <a:lnTo>
                      <a:pt x="1" y="5399"/>
                    </a:lnTo>
                    <a:lnTo>
                      <a:pt x="2165" y="5394"/>
                    </a:lnTo>
                    <a:cubicBezTo>
                      <a:pt x="2169" y="4230"/>
                      <a:pt x="2172" y="3065"/>
                      <a:pt x="2172" y="1901"/>
                    </a:cubicBezTo>
                    <a:cubicBezTo>
                      <a:pt x="2172" y="1269"/>
                      <a:pt x="2167" y="639"/>
                      <a:pt x="2165" y="8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4"/>
              <p:cNvSpPr/>
              <p:nvPr/>
            </p:nvSpPr>
            <p:spPr>
              <a:xfrm rot="5400000">
                <a:off x="5496530" y="4660531"/>
                <a:ext cx="278146" cy="687797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5371" extrusionOk="0">
                    <a:moveTo>
                      <a:pt x="2167" y="0"/>
                    </a:moveTo>
                    <a:lnTo>
                      <a:pt x="1" y="7"/>
                    </a:lnTo>
                    <a:lnTo>
                      <a:pt x="1" y="5364"/>
                    </a:lnTo>
                    <a:lnTo>
                      <a:pt x="2165" y="5371"/>
                    </a:lnTo>
                    <a:cubicBezTo>
                      <a:pt x="2169" y="4238"/>
                      <a:pt x="2172" y="3104"/>
                      <a:pt x="2172" y="1969"/>
                    </a:cubicBezTo>
                    <a:cubicBezTo>
                      <a:pt x="2172" y="1312"/>
                      <a:pt x="2167" y="657"/>
                      <a:pt x="216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5" name="Google Shape;75;p4"/>
            <p:cNvSpPr/>
            <p:nvPr/>
          </p:nvSpPr>
          <p:spPr>
            <a:xfrm rot="5400000">
              <a:off x="7291075" y="3195912"/>
              <a:ext cx="3706908" cy="769790"/>
            </a:xfrm>
            <a:custGeom>
              <a:avLst/>
              <a:gdLst/>
              <a:ahLst/>
              <a:cxnLst/>
              <a:rect l="l" t="t" r="r" b="b"/>
              <a:pathLst>
                <a:path w="21400" h="4444" extrusionOk="0">
                  <a:moveTo>
                    <a:pt x="1289" y="4443"/>
                  </a:moveTo>
                  <a:lnTo>
                    <a:pt x="0" y="4443"/>
                  </a:lnTo>
                  <a:lnTo>
                    <a:pt x="1705" y="1"/>
                  </a:lnTo>
                  <a:lnTo>
                    <a:pt x="2996" y="1"/>
                  </a:lnTo>
                  <a:close/>
                  <a:moveTo>
                    <a:pt x="5626" y="1"/>
                  </a:moveTo>
                  <a:lnTo>
                    <a:pt x="4335" y="1"/>
                  </a:lnTo>
                  <a:lnTo>
                    <a:pt x="2628" y="4443"/>
                  </a:lnTo>
                  <a:lnTo>
                    <a:pt x="3919" y="4443"/>
                  </a:lnTo>
                  <a:close/>
                  <a:moveTo>
                    <a:pt x="8254" y="1"/>
                  </a:moveTo>
                  <a:lnTo>
                    <a:pt x="6965" y="1"/>
                  </a:lnTo>
                  <a:lnTo>
                    <a:pt x="5258" y="4443"/>
                  </a:lnTo>
                  <a:lnTo>
                    <a:pt x="6549" y="4443"/>
                  </a:lnTo>
                  <a:close/>
                  <a:moveTo>
                    <a:pt x="10884" y="1"/>
                  </a:moveTo>
                  <a:lnTo>
                    <a:pt x="9593" y="1"/>
                  </a:lnTo>
                  <a:lnTo>
                    <a:pt x="7886" y="4443"/>
                  </a:lnTo>
                  <a:lnTo>
                    <a:pt x="9177" y="4443"/>
                  </a:lnTo>
                  <a:close/>
                  <a:moveTo>
                    <a:pt x="13514" y="1"/>
                  </a:moveTo>
                  <a:lnTo>
                    <a:pt x="12223" y="1"/>
                  </a:lnTo>
                  <a:lnTo>
                    <a:pt x="10516" y="4443"/>
                  </a:lnTo>
                  <a:lnTo>
                    <a:pt x="11805" y="4443"/>
                  </a:lnTo>
                  <a:close/>
                  <a:moveTo>
                    <a:pt x="16142" y="1"/>
                  </a:moveTo>
                  <a:lnTo>
                    <a:pt x="14851" y="1"/>
                  </a:lnTo>
                  <a:lnTo>
                    <a:pt x="13144" y="4443"/>
                  </a:lnTo>
                  <a:lnTo>
                    <a:pt x="14435" y="4443"/>
                  </a:lnTo>
                  <a:close/>
                  <a:moveTo>
                    <a:pt x="18772" y="1"/>
                  </a:moveTo>
                  <a:lnTo>
                    <a:pt x="17481" y="1"/>
                  </a:lnTo>
                  <a:lnTo>
                    <a:pt x="15774" y="4443"/>
                  </a:lnTo>
                  <a:lnTo>
                    <a:pt x="17065" y="4443"/>
                  </a:lnTo>
                  <a:close/>
                  <a:moveTo>
                    <a:pt x="21400" y="1"/>
                  </a:moveTo>
                  <a:lnTo>
                    <a:pt x="20109" y="1"/>
                  </a:lnTo>
                  <a:lnTo>
                    <a:pt x="18402" y="4443"/>
                  </a:lnTo>
                  <a:lnTo>
                    <a:pt x="19693" y="444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6" name="Google Shape;76;p4"/>
            <p:cNvGrpSpPr/>
            <p:nvPr/>
          </p:nvGrpSpPr>
          <p:grpSpPr>
            <a:xfrm rot="5400000">
              <a:off x="-274316" y="2483269"/>
              <a:ext cx="1278605" cy="241985"/>
              <a:chOff x="8087144" y="937925"/>
              <a:chExt cx="1031382" cy="195196"/>
            </a:xfrm>
          </p:grpSpPr>
          <p:sp>
            <p:nvSpPr>
              <p:cNvPr id="77" name="Google Shape;77;p4"/>
              <p:cNvSpPr/>
              <p:nvPr/>
            </p:nvSpPr>
            <p:spPr>
              <a:xfrm>
                <a:off x="8505243" y="937925"/>
                <a:ext cx="195213" cy="195196"/>
              </a:xfrm>
              <a:custGeom>
                <a:avLst/>
                <a:gdLst/>
                <a:ahLst/>
                <a:cxnLst/>
                <a:rect l="l" t="t" r="r" b="b"/>
                <a:pathLst>
                  <a:path w="6770" h="6770" extrusionOk="0">
                    <a:moveTo>
                      <a:pt x="0" y="0"/>
                    </a:moveTo>
                    <a:lnTo>
                      <a:pt x="0" y="6770"/>
                    </a:lnTo>
                    <a:lnTo>
                      <a:pt x="6770" y="6770"/>
                    </a:lnTo>
                    <a:lnTo>
                      <a:pt x="677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4"/>
              <p:cNvSpPr/>
              <p:nvPr/>
            </p:nvSpPr>
            <p:spPr>
              <a:xfrm>
                <a:off x="8923313" y="937925"/>
                <a:ext cx="195213" cy="195196"/>
              </a:xfrm>
              <a:custGeom>
                <a:avLst/>
                <a:gdLst/>
                <a:ahLst/>
                <a:cxnLst/>
                <a:rect l="l" t="t" r="r" b="b"/>
                <a:pathLst>
                  <a:path w="6770" h="6770" extrusionOk="0">
                    <a:moveTo>
                      <a:pt x="6269" y="501"/>
                    </a:moveTo>
                    <a:lnTo>
                      <a:pt x="6269" y="6269"/>
                    </a:lnTo>
                    <a:lnTo>
                      <a:pt x="499" y="6269"/>
                    </a:lnTo>
                    <a:lnTo>
                      <a:pt x="499" y="501"/>
                    </a:lnTo>
                    <a:close/>
                    <a:moveTo>
                      <a:pt x="0" y="0"/>
                    </a:moveTo>
                    <a:lnTo>
                      <a:pt x="0" y="6770"/>
                    </a:lnTo>
                    <a:lnTo>
                      <a:pt x="6770" y="6770"/>
                    </a:lnTo>
                    <a:lnTo>
                      <a:pt x="677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4"/>
              <p:cNvSpPr/>
              <p:nvPr/>
            </p:nvSpPr>
            <p:spPr>
              <a:xfrm>
                <a:off x="8087144" y="937925"/>
                <a:ext cx="195242" cy="195196"/>
              </a:xfrm>
              <a:custGeom>
                <a:avLst/>
                <a:gdLst/>
                <a:ahLst/>
                <a:cxnLst/>
                <a:rect l="l" t="t" r="r" b="b"/>
                <a:pathLst>
                  <a:path w="6771" h="6770" extrusionOk="0">
                    <a:moveTo>
                      <a:pt x="6269" y="501"/>
                    </a:moveTo>
                    <a:lnTo>
                      <a:pt x="6269" y="6269"/>
                    </a:lnTo>
                    <a:lnTo>
                      <a:pt x="501" y="6269"/>
                    </a:lnTo>
                    <a:lnTo>
                      <a:pt x="501" y="501"/>
                    </a:lnTo>
                    <a:close/>
                    <a:moveTo>
                      <a:pt x="1" y="0"/>
                    </a:moveTo>
                    <a:lnTo>
                      <a:pt x="1" y="6770"/>
                    </a:lnTo>
                    <a:lnTo>
                      <a:pt x="6770" y="6770"/>
                    </a:lnTo>
                    <a:lnTo>
                      <a:pt x="677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0" name="Google Shape;80;p4"/>
          <p:cNvSpPr txBox="1">
            <a:spLocks noGrp="1"/>
          </p:cNvSpPr>
          <p:nvPr>
            <p:ph type="title"/>
          </p:nvPr>
        </p:nvSpPr>
        <p:spPr>
          <a:xfrm>
            <a:off x="714575" y="445025"/>
            <a:ext cx="77148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4"/>
          <p:cNvSpPr txBox="1">
            <a:spLocks noGrp="1"/>
          </p:cNvSpPr>
          <p:nvPr>
            <p:ph type="body" idx="1"/>
          </p:nvPr>
        </p:nvSpPr>
        <p:spPr>
          <a:xfrm>
            <a:off x="714575" y="1082650"/>
            <a:ext cx="7714800" cy="137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6"/>
          <p:cNvSpPr txBox="1">
            <a:spLocks noGrp="1"/>
          </p:cNvSpPr>
          <p:nvPr>
            <p:ph type="title"/>
          </p:nvPr>
        </p:nvSpPr>
        <p:spPr>
          <a:xfrm>
            <a:off x="714575" y="445025"/>
            <a:ext cx="77148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04" name="Google Shape;104;p6"/>
          <p:cNvGrpSpPr/>
          <p:nvPr/>
        </p:nvGrpSpPr>
        <p:grpSpPr>
          <a:xfrm>
            <a:off x="-130519" y="0"/>
            <a:ext cx="9294180" cy="6088919"/>
            <a:chOff x="-130519" y="0"/>
            <a:chExt cx="9294180" cy="6088919"/>
          </a:xfrm>
        </p:grpSpPr>
        <p:sp>
          <p:nvSpPr>
            <p:cNvPr id="105" name="Google Shape;105;p6"/>
            <p:cNvSpPr/>
            <p:nvPr/>
          </p:nvSpPr>
          <p:spPr>
            <a:xfrm>
              <a:off x="8044500" y="2280713"/>
              <a:ext cx="769800" cy="7698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6"/>
            <p:cNvSpPr/>
            <p:nvPr/>
          </p:nvSpPr>
          <p:spPr>
            <a:xfrm rot="10800000">
              <a:off x="8546212" y="4151915"/>
              <a:ext cx="597800" cy="977926"/>
            </a:xfrm>
            <a:custGeom>
              <a:avLst/>
              <a:gdLst/>
              <a:ahLst/>
              <a:cxnLst/>
              <a:rect l="l" t="t" r="r" b="b"/>
              <a:pathLst>
                <a:path w="4866" h="7960" extrusionOk="0">
                  <a:moveTo>
                    <a:pt x="3219" y="1758"/>
                  </a:moveTo>
                  <a:lnTo>
                    <a:pt x="3988" y="991"/>
                  </a:lnTo>
                  <a:lnTo>
                    <a:pt x="4756" y="1758"/>
                  </a:lnTo>
                  <a:lnTo>
                    <a:pt x="4866" y="1648"/>
                  </a:lnTo>
                  <a:lnTo>
                    <a:pt x="4096" y="880"/>
                  </a:lnTo>
                  <a:lnTo>
                    <a:pt x="4866" y="113"/>
                  </a:lnTo>
                  <a:lnTo>
                    <a:pt x="4756" y="3"/>
                  </a:lnTo>
                  <a:lnTo>
                    <a:pt x="3988" y="770"/>
                  </a:lnTo>
                  <a:lnTo>
                    <a:pt x="3219" y="3"/>
                  </a:lnTo>
                  <a:lnTo>
                    <a:pt x="3109" y="113"/>
                  </a:lnTo>
                  <a:lnTo>
                    <a:pt x="3878" y="880"/>
                  </a:lnTo>
                  <a:lnTo>
                    <a:pt x="3109" y="1648"/>
                  </a:lnTo>
                  <a:close/>
                  <a:moveTo>
                    <a:pt x="3219" y="4859"/>
                  </a:moveTo>
                  <a:lnTo>
                    <a:pt x="3988" y="4092"/>
                  </a:lnTo>
                  <a:lnTo>
                    <a:pt x="4756" y="4859"/>
                  </a:lnTo>
                  <a:lnTo>
                    <a:pt x="4866" y="4749"/>
                  </a:lnTo>
                  <a:lnTo>
                    <a:pt x="4096" y="3981"/>
                  </a:lnTo>
                  <a:lnTo>
                    <a:pt x="4866" y="3214"/>
                  </a:lnTo>
                  <a:lnTo>
                    <a:pt x="4756" y="3104"/>
                  </a:lnTo>
                  <a:lnTo>
                    <a:pt x="3988" y="3871"/>
                  </a:lnTo>
                  <a:lnTo>
                    <a:pt x="3219" y="3104"/>
                  </a:lnTo>
                  <a:lnTo>
                    <a:pt x="3109" y="3214"/>
                  </a:lnTo>
                  <a:lnTo>
                    <a:pt x="3878" y="3981"/>
                  </a:lnTo>
                  <a:lnTo>
                    <a:pt x="3109" y="4749"/>
                  </a:lnTo>
                  <a:close/>
                  <a:moveTo>
                    <a:pt x="3219" y="7960"/>
                  </a:moveTo>
                  <a:lnTo>
                    <a:pt x="3988" y="7193"/>
                  </a:lnTo>
                  <a:lnTo>
                    <a:pt x="4756" y="7960"/>
                  </a:lnTo>
                  <a:lnTo>
                    <a:pt x="4866" y="7850"/>
                  </a:lnTo>
                  <a:lnTo>
                    <a:pt x="4096" y="7082"/>
                  </a:lnTo>
                  <a:lnTo>
                    <a:pt x="4866" y="6315"/>
                  </a:lnTo>
                  <a:lnTo>
                    <a:pt x="4756" y="6205"/>
                  </a:lnTo>
                  <a:lnTo>
                    <a:pt x="3988" y="6972"/>
                  </a:lnTo>
                  <a:lnTo>
                    <a:pt x="3219" y="6205"/>
                  </a:lnTo>
                  <a:lnTo>
                    <a:pt x="3109" y="6315"/>
                  </a:lnTo>
                  <a:lnTo>
                    <a:pt x="3878" y="7082"/>
                  </a:lnTo>
                  <a:lnTo>
                    <a:pt x="3109" y="7850"/>
                  </a:lnTo>
                  <a:close/>
                  <a:moveTo>
                    <a:pt x="111" y="1755"/>
                  </a:moveTo>
                  <a:lnTo>
                    <a:pt x="880" y="986"/>
                  </a:lnTo>
                  <a:lnTo>
                    <a:pt x="1650" y="1755"/>
                  </a:lnTo>
                  <a:lnTo>
                    <a:pt x="1758" y="1645"/>
                  </a:lnTo>
                  <a:lnTo>
                    <a:pt x="991" y="878"/>
                  </a:lnTo>
                  <a:lnTo>
                    <a:pt x="1758" y="108"/>
                  </a:lnTo>
                  <a:lnTo>
                    <a:pt x="1650" y="0"/>
                  </a:lnTo>
                  <a:lnTo>
                    <a:pt x="880" y="768"/>
                  </a:lnTo>
                  <a:lnTo>
                    <a:pt x="111" y="0"/>
                  </a:lnTo>
                  <a:lnTo>
                    <a:pt x="1" y="108"/>
                  </a:lnTo>
                  <a:lnTo>
                    <a:pt x="770" y="878"/>
                  </a:lnTo>
                  <a:lnTo>
                    <a:pt x="1" y="1645"/>
                  </a:lnTo>
                  <a:close/>
                  <a:moveTo>
                    <a:pt x="111" y="4857"/>
                  </a:moveTo>
                  <a:lnTo>
                    <a:pt x="880" y="4087"/>
                  </a:lnTo>
                  <a:lnTo>
                    <a:pt x="1650" y="4857"/>
                  </a:lnTo>
                  <a:lnTo>
                    <a:pt x="1758" y="4746"/>
                  </a:lnTo>
                  <a:lnTo>
                    <a:pt x="991" y="3979"/>
                  </a:lnTo>
                  <a:lnTo>
                    <a:pt x="1758" y="3210"/>
                  </a:lnTo>
                  <a:lnTo>
                    <a:pt x="1650" y="3102"/>
                  </a:lnTo>
                  <a:lnTo>
                    <a:pt x="880" y="3869"/>
                  </a:lnTo>
                  <a:lnTo>
                    <a:pt x="111" y="3102"/>
                  </a:lnTo>
                  <a:lnTo>
                    <a:pt x="1" y="3210"/>
                  </a:lnTo>
                  <a:lnTo>
                    <a:pt x="770" y="3979"/>
                  </a:lnTo>
                  <a:lnTo>
                    <a:pt x="1" y="4746"/>
                  </a:lnTo>
                  <a:close/>
                  <a:moveTo>
                    <a:pt x="111" y="7958"/>
                  </a:moveTo>
                  <a:lnTo>
                    <a:pt x="880" y="7188"/>
                  </a:lnTo>
                  <a:lnTo>
                    <a:pt x="1650" y="7958"/>
                  </a:lnTo>
                  <a:lnTo>
                    <a:pt x="1758" y="7847"/>
                  </a:lnTo>
                  <a:lnTo>
                    <a:pt x="991" y="7080"/>
                  </a:lnTo>
                  <a:lnTo>
                    <a:pt x="1758" y="6311"/>
                  </a:lnTo>
                  <a:lnTo>
                    <a:pt x="1650" y="6203"/>
                  </a:lnTo>
                  <a:lnTo>
                    <a:pt x="880" y="6970"/>
                  </a:lnTo>
                  <a:lnTo>
                    <a:pt x="111" y="6203"/>
                  </a:lnTo>
                  <a:lnTo>
                    <a:pt x="1" y="6311"/>
                  </a:lnTo>
                  <a:lnTo>
                    <a:pt x="770" y="7080"/>
                  </a:lnTo>
                  <a:lnTo>
                    <a:pt x="1" y="784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6"/>
            <p:cNvSpPr/>
            <p:nvPr/>
          </p:nvSpPr>
          <p:spPr>
            <a:xfrm>
              <a:off x="-130519" y="4223390"/>
              <a:ext cx="822322" cy="1047720"/>
            </a:xfrm>
            <a:custGeom>
              <a:avLst/>
              <a:gdLst/>
              <a:ahLst/>
              <a:cxnLst/>
              <a:rect l="l" t="t" r="r" b="b"/>
              <a:pathLst>
                <a:path w="4225" h="5383" extrusionOk="0">
                  <a:moveTo>
                    <a:pt x="186" y="1491"/>
                  </a:moveTo>
                  <a:cubicBezTo>
                    <a:pt x="186" y="1544"/>
                    <a:pt x="145" y="1585"/>
                    <a:pt x="94" y="1585"/>
                  </a:cubicBezTo>
                  <a:cubicBezTo>
                    <a:pt x="41" y="1585"/>
                    <a:pt x="0" y="1544"/>
                    <a:pt x="0" y="1491"/>
                  </a:cubicBezTo>
                  <a:cubicBezTo>
                    <a:pt x="0" y="1440"/>
                    <a:pt x="41" y="1399"/>
                    <a:pt x="94" y="1399"/>
                  </a:cubicBezTo>
                  <a:lnTo>
                    <a:pt x="94" y="1399"/>
                  </a:lnTo>
                  <a:cubicBezTo>
                    <a:pt x="145" y="1399"/>
                    <a:pt x="186" y="1440"/>
                    <a:pt x="186" y="1491"/>
                  </a:cubicBezTo>
                  <a:close/>
                  <a:moveTo>
                    <a:pt x="1532" y="1491"/>
                  </a:moveTo>
                  <a:cubicBezTo>
                    <a:pt x="1532" y="1544"/>
                    <a:pt x="1491" y="1585"/>
                    <a:pt x="1440" y="1585"/>
                  </a:cubicBezTo>
                  <a:cubicBezTo>
                    <a:pt x="1388" y="1583"/>
                    <a:pt x="1349" y="1541"/>
                    <a:pt x="1349" y="1491"/>
                  </a:cubicBezTo>
                  <a:cubicBezTo>
                    <a:pt x="1349" y="1440"/>
                    <a:pt x="1390" y="1399"/>
                    <a:pt x="1440" y="1399"/>
                  </a:cubicBezTo>
                  <a:lnTo>
                    <a:pt x="1440" y="1399"/>
                  </a:lnTo>
                  <a:cubicBezTo>
                    <a:pt x="1491" y="1399"/>
                    <a:pt x="1532" y="1440"/>
                    <a:pt x="1532" y="1491"/>
                  </a:cubicBezTo>
                  <a:close/>
                  <a:moveTo>
                    <a:pt x="2878" y="1491"/>
                  </a:moveTo>
                  <a:cubicBezTo>
                    <a:pt x="2878" y="1544"/>
                    <a:pt x="2837" y="1585"/>
                    <a:pt x="2787" y="1585"/>
                  </a:cubicBezTo>
                  <a:cubicBezTo>
                    <a:pt x="2734" y="1585"/>
                    <a:pt x="2692" y="1544"/>
                    <a:pt x="2692" y="1491"/>
                  </a:cubicBezTo>
                  <a:cubicBezTo>
                    <a:pt x="2692" y="1440"/>
                    <a:pt x="2734" y="1399"/>
                    <a:pt x="2784" y="1399"/>
                  </a:cubicBezTo>
                  <a:lnTo>
                    <a:pt x="2784" y="1399"/>
                  </a:lnTo>
                  <a:cubicBezTo>
                    <a:pt x="2837" y="1397"/>
                    <a:pt x="2878" y="1440"/>
                    <a:pt x="2878" y="1491"/>
                  </a:cubicBezTo>
                  <a:close/>
                  <a:moveTo>
                    <a:pt x="4225" y="1491"/>
                  </a:moveTo>
                  <a:cubicBezTo>
                    <a:pt x="4225" y="1544"/>
                    <a:pt x="4183" y="1585"/>
                    <a:pt x="4130" y="1585"/>
                  </a:cubicBezTo>
                  <a:cubicBezTo>
                    <a:pt x="4080" y="1585"/>
                    <a:pt x="4036" y="1544"/>
                    <a:pt x="4036" y="1491"/>
                  </a:cubicBezTo>
                  <a:cubicBezTo>
                    <a:pt x="4036" y="1440"/>
                    <a:pt x="4077" y="1399"/>
                    <a:pt x="4130" y="1399"/>
                  </a:cubicBezTo>
                  <a:lnTo>
                    <a:pt x="4130" y="1399"/>
                  </a:lnTo>
                  <a:cubicBezTo>
                    <a:pt x="4181" y="1399"/>
                    <a:pt x="4222" y="1440"/>
                    <a:pt x="4222" y="1491"/>
                  </a:cubicBezTo>
                  <a:close/>
                  <a:moveTo>
                    <a:pt x="189" y="92"/>
                  </a:moveTo>
                  <a:cubicBezTo>
                    <a:pt x="189" y="143"/>
                    <a:pt x="147" y="186"/>
                    <a:pt x="97" y="186"/>
                  </a:cubicBezTo>
                  <a:cubicBezTo>
                    <a:pt x="44" y="186"/>
                    <a:pt x="2" y="143"/>
                    <a:pt x="2" y="92"/>
                  </a:cubicBezTo>
                  <a:cubicBezTo>
                    <a:pt x="2" y="41"/>
                    <a:pt x="44" y="0"/>
                    <a:pt x="97" y="0"/>
                  </a:cubicBezTo>
                  <a:lnTo>
                    <a:pt x="97" y="0"/>
                  </a:lnTo>
                  <a:cubicBezTo>
                    <a:pt x="147" y="0"/>
                    <a:pt x="186" y="41"/>
                    <a:pt x="186" y="92"/>
                  </a:cubicBezTo>
                  <a:close/>
                  <a:moveTo>
                    <a:pt x="1535" y="92"/>
                  </a:moveTo>
                  <a:cubicBezTo>
                    <a:pt x="1535" y="143"/>
                    <a:pt x="1493" y="186"/>
                    <a:pt x="1440" y="186"/>
                  </a:cubicBezTo>
                  <a:cubicBezTo>
                    <a:pt x="1390" y="186"/>
                    <a:pt x="1349" y="145"/>
                    <a:pt x="1349" y="92"/>
                  </a:cubicBezTo>
                  <a:cubicBezTo>
                    <a:pt x="1349" y="41"/>
                    <a:pt x="1390" y="0"/>
                    <a:pt x="1440" y="0"/>
                  </a:cubicBezTo>
                  <a:lnTo>
                    <a:pt x="1440" y="0"/>
                  </a:lnTo>
                  <a:cubicBezTo>
                    <a:pt x="1491" y="0"/>
                    <a:pt x="1532" y="41"/>
                    <a:pt x="1532" y="92"/>
                  </a:cubicBezTo>
                  <a:close/>
                  <a:moveTo>
                    <a:pt x="2878" y="92"/>
                  </a:moveTo>
                  <a:cubicBezTo>
                    <a:pt x="2878" y="143"/>
                    <a:pt x="2837" y="186"/>
                    <a:pt x="2787" y="186"/>
                  </a:cubicBezTo>
                  <a:cubicBezTo>
                    <a:pt x="2734" y="186"/>
                    <a:pt x="2692" y="143"/>
                    <a:pt x="2692" y="92"/>
                  </a:cubicBezTo>
                  <a:cubicBezTo>
                    <a:pt x="2692" y="41"/>
                    <a:pt x="2734" y="0"/>
                    <a:pt x="2787" y="0"/>
                  </a:cubicBezTo>
                  <a:lnTo>
                    <a:pt x="2787" y="0"/>
                  </a:lnTo>
                  <a:cubicBezTo>
                    <a:pt x="2837" y="0"/>
                    <a:pt x="2878" y="41"/>
                    <a:pt x="2878" y="92"/>
                  </a:cubicBezTo>
                  <a:close/>
                  <a:moveTo>
                    <a:pt x="4225" y="92"/>
                  </a:moveTo>
                  <a:cubicBezTo>
                    <a:pt x="4225" y="143"/>
                    <a:pt x="4183" y="186"/>
                    <a:pt x="4130" y="186"/>
                  </a:cubicBezTo>
                  <a:cubicBezTo>
                    <a:pt x="4080" y="186"/>
                    <a:pt x="4038" y="143"/>
                    <a:pt x="4038" y="92"/>
                  </a:cubicBezTo>
                  <a:cubicBezTo>
                    <a:pt x="4038" y="41"/>
                    <a:pt x="4080" y="0"/>
                    <a:pt x="4130" y="0"/>
                  </a:cubicBezTo>
                  <a:lnTo>
                    <a:pt x="4130" y="0"/>
                  </a:lnTo>
                  <a:cubicBezTo>
                    <a:pt x="4183" y="0"/>
                    <a:pt x="4222" y="41"/>
                    <a:pt x="4222" y="92"/>
                  </a:cubicBezTo>
                  <a:close/>
                  <a:moveTo>
                    <a:pt x="186" y="2759"/>
                  </a:moveTo>
                  <a:cubicBezTo>
                    <a:pt x="186" y="2809"/>
                    <a:pt x="145" y="2851"/>
                    <a:pt x="94" y="2851"/>
                  </a:cubicBezTo>
                  <a:cubicBezTo>
                    <a:pt x="44" y="2851"/>
                    <a:pt x="0" y="2809"/>
                    <a:pt x="0" y="2759"/>
                  </a:cubicBezTo>
                  <a:cubicBezTo>
                    <a:pt x="0" y="2706"/>
                    <a:pt x="44" y="2665"/>
                    <a:pt x="94" y="2665"/>
                  </a:cubicBezTo>
                  <a:lnTo>
                    <a:pt x="94" y="2665"/>
                  </a:lnTo>
                  <a:cubicBezTo>
                    <a:pt x="145" y="2665"/>
                    <a:pt x="186" y="2706"/>
                    <a:pt x="186" y="2759"/>
                  </a:cubicBezTo>
                  <a:close/>
                  <a:moveTo>
                    <a:pt x="1532" y="2759"/>
                  </a:moveTo>
                  <a:cubicBezTo>
                    <a:pt x="1532" y="2809"/>
                    <a:pt x="1491" y="2851"/>
                    <a:pt x="1440" y="2851"/>
                  </a:cubicBezTo>
                  <a:cubicBezTo>
                    <a:pt x="1388" y="2851"/>
                    <a:pt x="1349" y="2809"/>
                    <a:pt x="1349" y="2759"/>
                  </a:cubicBezTo>
                  <a:cubicBezTo>
                    <a:pt x="1346" y="2706"/>
                    <a:pt x="1390" y="2665"/>
                    <a:pt x="1440" y="2665"/>
                  </a:cubicBezTo>
                  <a:lnTo>
                    <a:pt x="1440" y="2665"/>
                  </a:lnTo>
                  <a:cubicBezTo>
                    <a:pt x="1491" y="2665"/>
                    <a:pt x="1532" y="2708"/>
                    <a:pt x="1532" y="2759"/>
                  </a:cubicBezTo>
                  <a:close/>
                  <a:moveTo>
                    <a:pt x="2878" y="2759"/>
                  </a:moveTo>
                  <a:cubicBezTo>
                    <a:pt x="2878" y="2809"/>
                    <a:pt x="2835" y="2851"/>
                    <a:pt x="2784" y="2851"/>
                  </a:cubicBezTo>
                  <a:cubicBezTo>
                    <a:pt x="2734" y="2851"/>
                    <a:pt x="2692" y="2809"/>
                    <a:pt x="2692" y="2759"/>
                  </a:cubicBezTo>
                  <a:cubicBezTo>
                    <a:pt x="2692" y="2706"/>
                    <a:pt x="2734" y="2665"/>
                    <a:pt x="2784" y="2665"/>
                  </a:cubicBezTo>
                  <a:lnTo>
                    <a:pt x="2784" y="2665"/>
                  </a:lnTo>
                  <a:cubicBezTo>
                    <a:pt x="2837" y="2665"/>
                    <a:pt x="2878" y="2706"/>
                    <a:pt x="2878" y="2759"/>
                  </a:cubicBezTo>
                  <a:close/>
                  <a:moveTo>
                    <a:pt x="4222" y="2759"/>
                  </a:moveTo>
                  <a:cubicBezTo>
                    <a:pt x="4222" y="2809"/>
                    <a:pt x="4181" y="2851"/>
                    <a:pt x="4130" y="2851"/>
                  </a:cubicBezTo>
                  <a:cubicBezTo>
                    <a:pt x="4077" y="2851"/>
                    <a:pt x="4036" y="2809"/>
                    <a:pt x="4036" y="2759"/>
                  </a:cubicBezTo>
                  <a:cubicBezTo>
                    <a:pt x="4036" y="2706"/>
                    <a:pt x="4077" y="2665"/>
                    <a:pt x="4130" y="2665"/>
                  </a:cubicBezTo>
                  <a:lnTo>
                    <a:pt x="4130" y="2665"/>
                  </a:lnTo>
                  <a:cubicBezTo>
                    <a:pt x="4181" y="2665"/>
                    <a:pt x="4222" y="2706"/>
                    <a:pt x="4222" y="2759"/>
                  </a:cubicBezTo>
                  <a:close/>
                  <a:moveTo>
                    <a:pt x="186" y="4025"/>
                  </a:moveTo>
                  <a:cubicBezTo>
                    <a:pt x="186" y="4075"/>
                    <a:pt x="145" y="4117"/>
                    <a:pt x="94" y="4117"/>
                  </a:cubicBezTo>
                  <a:cubicBezTo>
                    <a:pt x="44" y="4117"/>
                    <a:pt x="0" y="4075"/>
                    <a:pt x="0" y="4025"/>
                  </a:cubicBezTo>
                  <a:cubicBezTo>
                    <a:pt x="0" y="3972"/>
                    <a:pt x="44" y="3930"/>
                    <a:pt x="94" y="3930"/>
                  </a:cubicBezTo>
                  <a:lnTo>
                    <a:pt x="94" y="3930"/>
                  </a:lnTo>
                  <a:cubicBezTo>
                    <a:pt x="145" y="3930"/>
                    <a:pt x="186" y="3972"/>
                    <a:pt x="186" y="4025"/>
                  </a:cubicBezTo>
                  <a:close/>
                  <a:moveTo>
                    <a:pt x="1532" y="4025"/>
                  </a:moveTo>
                  <a:cubicBezTo>
                    <a:pt x="1532" y="4075"/>
                    <a:pt x="1491" y="4117"/>
                    <a:pt x="1440" y="4117"/>
                  </a:cubicBezTo>
                  <a:cubicBezTo>
                    <a:pt x="1388" y="4117"/>
                    <a:pt x="1349" y="4075"/>
                    <a:pt x="1349" y="4025"/>
                  </a:cubicBezTo>
                  <a:cubicBezTo>
                    <a:pt x="1346" y="3974"/>
                    <a:pt x="1390" y="3930"/>
                    <a:pt x="1440" y="3930"/>
                  </a:cubicBezTo>
                  <a:lnTo>
                    <a:pt x="1440" y="3930"/>
                  </a:lnTo>
                  <a:cubicBezTo>
                    <a:pt x="1491" y="3930"/>
                    <a:pt x="1532" y="3972"/>
                    <a:pt x="1532" y="4025"/>
                  </a:cubicBezTo>
                  <a:close/>
                  <a:moveTo>
                    <a:pt x="2878" y="4025"/>
                  </a:moveTo>
                  <a:cubicBezTo>
                    <a:pt x="2878" y="4075"/>
                    <a:pt x="2835" y="4117"/>
                    <a:pt x="2784" y="4117"/>
                  </a:cubicBezTo>
                  <a:cubicBezTo>
                    <a:pt x="2734" y="4117"/>
                    <a:pt x="2692" y="4075"/>
                    <a:pt x="2692" y="4025"/>
                  </a:cubicBezTo>
                  <a:cubicBezTo>
                    <a:pt x="2692" y="3974"/>
                    <a:pt x="2734" y="3930"/>
                    <a:pt x="2784" y="3930"/>
                  </a:cubicBezTo>
                  <a:lnTo>
                    <a:pt x="2784" y="3930"/>
                  </a:lnTo>
                  <a:cubicBezTo>
                    <a:pt x="2837" y="3930"/>
                    <a:pt x="2878" y="3972"/>
                    <a:pt x="2878" y="4025"/>
                  </a:cubicBezTo>
                  <a:close/>
                  <a:moveTo>
                    <a:pt x="4222" y="4025"/>
                  </a:moveTo>
                  <a:cubicBezTo>
                    <a:pt x="4222" y="4075"/>
                    <a:pt x="4181" y="4117"/>
                    <a:pt x="4130" y="4117"/>
                  </a:cubicBezTo>
                  <a:cubicBezTo>
                    <a:pt x="4077" y="4117"/>
                    <a:pt x="4036" y="4075"/>
                    <a:pt x="4036" y="4025"/>
                  </a:cubicBezTo>
                  <a:cubicBezTo>
                    <a:pt x="4036" y="3974"/>
                    <a:pt x="4077" y="3930"/>
                    <a:pt x="4130" y="3930"/>
                  </a:cubicBezTo>
                  <a:lnTo>
                    <a:pt x="4130" y="3930"/>
                  </a:lnTo>
                  <a:cubicBezTo>
                    <a:pt x="4181" y="3930"/>
                    <a:pt x="4222" y="3972"/>
                    <a:pt x="4222" y="4025"/>
                  </a:cubicBezTo>
                  <a:close/>
                  <a:moveTo>
                    <a:pt x="186" y="5290"/>
                  </a:moveTo>
                  <a:cubicBezTo>
                    <a:pt x="186" y="5341"/>
                    <a:pt x="145" y="5382"/>
                    <a:pt x="94" y="5382"/>
                  </a:cubicBezTo>
                  <a:cubicBezTo>
                    <a:pt x="44" y="5382"/>
                    <a:pt x="0" y="5341"/>
                    <a:pt x="0" y="5290"/>
                  </a:cubicBezTo>
                  <a:cubicBezTo>
                    <a:pt x="0" y="5237"/>
                    <a:pt x="44" y="5196"/>
                    <a:pt x="94" y="5196"/>
                  </a:cubicBezTo>
                  <a:lnTo>
                    <a:pt x="94" y="5196"/>
                  </a:lnTo>
                  <a:cubicBezTo>
                    <a:pt x="145" y="5196"/>
                    <a:pt x="186" y="5240"/>
                    <a:pt x="186" y="5290"/>
                  </a:cubicBezTo>
                  <a:close/>
                  <a:moveTo>
                    <a:pt x="1532" y="5290"/>
                  </a:moveTo>
                  <a:cubicBezTo>
                    <a:pt x="1532" y="5341"/>
                    <a:pt x="1491" y="5382"/>
                    <a:pt x="1440" y="5382"/>
                  </a:cubicBezTo>
                  <a:cubicBezTo>
                    <a:pt x="1388" y="5382"/>
                    <a:pt x="1349" y="5341"/>
                    <a:pt x="1349" y="5290"/>
                  </a:cubicBezTo>
                  <a:cubicBezTo>
                    <a:pt x="1346" y="5240"/>
                    <a:pt x="1390" y="5196"/>
                    <a:pt x="1440" y="5196"/>
                  </a:cubicBezTo>
                  <a:lnTo>
                    <a:pt x="1440" y="5196"/>
                  </a:lnTo>
                  <a:cubicBezTo>
                    <a:pt x="1491" y="5198"/>
                    <a:pt x="1532" y="5240"/>
                    <a:pt x="1532" y="5290"/>
                  </a:cubicBezTo>
                  <a:close/>
                  <a:moveTo>
                    <a:pt x="2878" y="5290"/>
                  </a:moveTo>
                  <a:cubicBezTo>
                    <a:pt x="2878" y="5341"/>
                    <a:pt x="2835" y="5382"/>
                    <a:pt x="2784" y="5382"/>
                  </a:cubicBezTo>
                  <a:cubicBezTo>
                    <a:pt x="2734" y="5382"/>
                    <a:pt x="2692" y="5341"/>
                    <a:pt x="2692" y="5290"/>
                  </a:cubicBezTo>
                  <a:cubicBezTo>
                    <a:pt x="2692" y="5240"/>
                    <a:pt x="2734" y="5196"/>
                    <a:pt x="2784" y="5196"/>
                  </a:cubicBezTo>
                  <a:lnTo>
                    <a:pt x="2784" y="5196"/>
                  </a:lnTo>
                  <a:cubicBezTo>
                    <a:pt x="2837" y="5196"/>
                    <a:pt x="2878" y="5237"/>
                    <a:pt x="2878" y="5290"/>
                  </a:cubicBezTo>
                  <a:close/>
                  <a:moveTo>
                    <a:pt x="4222" y="5290"/>
                  </a:moveTo>
                  <a:cubicBezTo>
                    <a:pt x="4222" y="5341"/>
                    <a:pt x="4181" y="5382"/>
                    <a:pt x="4130" y="5382"/>
                  </a:cubicBezTo>
                  <a:cubicBezTo>
                    <a:pt x="4077" y="5382"/>
                    <a:pt x="4036" y="5341"/>
                    <a:pt x="4036" y="5290"/>
                  </a:cubicBezTo>
                  <a:cubicBezTo>
                    <a:pt x="4036" y="5240"/>
                    <a:pt x="4077" y="5196"/>
                    <a:pt x="4130" y="5196"/>
                  </a:cubicBezTo>
                  <a:lnTo>
                    <a:pt x="4130" y="5196"/>
                  </a:lnTo>
                  <a:cubicBezTo>
                    <a:pt x="4181" y="5196"/>
                    <a:pt x="4222" y="5237"/>
                    <a:pt x="4222" y="52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8" name="Google Shape;108;p6"/>
            <p:cNvGrpSpPr/>
            <p:nvPr/>
          </p:nvGrpSpPr>
          <p:grpSpPr>
            <a:xfrm rot="5400000">
              <a:off x="-302891" y="2450758"/>
              <a:ext cx="1278605" cy="241985"/>
              <a:chOff x="8087144" y="937925"/>
              <a:chExt cx="1031382" cy="195196"/>
            </a:xfrm>
          </p:grpSpPr>
          <p:sp>
            <p:nvSpPr>
              <p:cNvPr id="109" name="Google Shape;109;p6"/>
              <p:cNvSpPr/>
              <p:nvPr/>
            </p:nvSpPr>
            <p:spPr>
              <a:xfrm>
                <a:off x="8505243" y="937925"/>
                <a:ext cx="195213" cy="195196"/>
              </a:xfrm>
              <a:custGeom>
                <a:avLst/>
                <a:gdLst/>
                <a:ahLst/>
                <a:cxnLst/>
                <a:rect l="l" t="t" r="r" b="b"/>
                <a:pathLst>
                  <a:path w="6770" h="6770" extrusionOk="0">
                    <a:moveTo>
                      <a:pt x="0" y="0"/>
                    </a:moveTo>
                    <a:lnTo>
                      <a:pt x="0" y="6770"/>
                    </a:lnTo>
                    <a:lnTo>
                      <a:pt x="6770" y="6770"/>
                    </a:lnTo>
                    <a:lnTo>
                      <a:pt x="677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10;p6"/>
              <p:cNvSpPr/>
              <p:nvPr/>
            </p:nvSpPr>
            <p:spPr>
              <a:xfrm>
                <a:off x="8923313" y="937925"/>
                <a:ext cx="195213" cy="195196"/>
              </a:xfrm>
              <a:custGeom>
                <a:avLst/>
                <a:gdLst/>
                <a:ahLst/>
                <a:cxnLst/>
                <a:rect l="l" t="t" r="r" b="b"/>
                <a:pathLst>
                  <a:path w="6770" h="6770" extrusionOk="0">
                    <a:moveTo>
                      <a:pt x="6269" y="501"/>
                    </a:moveTo>
                    <a:lnTo>
                      <a:pt x="6269" y="6269"/>
                    </a:lnTo>
                    <a:lnTo>
                      <a:pt x="499" y="6269"/>
                    </a:lnTo>
                    <a:lnTo>
                      <a:pt x="499" y="501"/>
                    </a:lnTo>
                    <a:close/>
                    <a:moveTo>
                      <a:pt x="0" y="0"/>
                    </a:moveTo>
                    <a:lnTo>
                      <a:pt x="0" y="6770"/>
                    </a:lnTo>
                    <a:lnTo>
                      <a:pt x="6770" y="6770"/>
                    </a:lnTo>
                    <a:lnTo>
                      <a:pt x="677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11;p6"/>
              <p:cNvSpPr/>
              <p:nvPr/>
            </p:nvSpPr>
            <p:spPr>
              <a:xfrm>
                <a:off x="8087144" y="937925"/>
                <a:ext cx="195242" cy="195196"/>
              </a:xfrm>
              <a:custGeom>
                <a:avLst/>
                <a:gdLst/>
                <a:ahLst/>
                <a:cxnLst/>
                <a:rect l="l" t="t" r="r" b="b"/>
                <a:pathLst>
                  <a:path w="6771" h="6770" extrusionOk="0">
                    <a:moveTo>
                      <a:pt x="6269" y="501"/>
                    </a:moveTo>
                    <a:lnTo>
                      <a:pt x="6269" y="6269"/>
                    </a:lnTo>
                    <a:lnTo>
                      <a:pt x="501" y="6269"/>
                    </a:lnTo>
                    <a:lnTo>
                      <a:pt x="501" y="501"/>
                    </a:lnTo>
                    <a:close/>
                    <a:moveTo>
                      <a:pt x="1" y="0"/>
                    </a:moveTo>
                    <a:lnTo>
                      <a:pt x="1" y="6770"/>
                    </a:lnTo>
                    <a:lnTo>
                      <a:pt x="6770" y="6770"/>
                    </a:lnTo>
                    <a:lnTo>
                      <a:pt x="677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2" name="Google Shape;112;p6"/>
            <p:cNvGrpSpPr/>
            <p:nvPr/>
          </p:nvGrpSpPr>
          <p:grpSpPr>
            <a:xfrm>
              <a:off x="7695186" y="5"/>
              <a:ext cx="1468475" cy="630248"/>
              <a:chOff x="2543375" y="546738"/>
              <a:chExt cx="1630551" cy="699887"/>
            </a:xfrm>
          </p:grpSpPr>
          <p:grpSp>
            <p:nvGrpSpPr>
              <p:cNvPr id="113" name="Google Shape;113;p6"/>
              <p:cNvGrpSpPr/>
              <p:nvPr/>
            </p:nvGrpSpPr>
            <p:grpSpPr>
              <a:xfrm>
                <a:off x="3463300" y="546738"/>
                <a:ext cx="710626" cy="698687"/>
                <a:chOff x="2373000" y="551950"/>
                <a:chExt cx="710626" cy="698687"/>
              </a:xfrm>
            </p:grpSpPr>
            <p:sp>
              <p:nvSpPr>
                <p:cNvPr id="114" name="Google Shape;114;p6"/>
                <p:cNvSpPr/>
                <p:nvPr/>
              </p:nvSpPr>
              <p:spPr>
                <a:xfrm>
                  <a:off x="2373000" y="901194"/>
                  <a:ext cx="363617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2" h="23691" extrusionOk="0">
                      <a:moveTo>
                        <a:pt x="24007" y="1"/>
                      </a:moveTo>
                      <a:cubicBezTo>
                        <a:pt x="23080" y="1"/>
                        <a:pt x="12685" y="139"/>
                        <a:pt x="6475" y="6263"/>
                      </a:cubicBezTo>
                      <a:cubicBezTo>
                        <a:pt x="1" y="12676"/>
                        <a:pt x="548" y="23679"/>
                        <a:pt x="548" y="23679"/>
                      </a:cubicBezTo>
                      <a:cubicBezTo>
                        <a:pt x="548" y="23679"/>
                        <a:pt x="784" y="23691"/>
                        <a:pt x="1206" y="23691"/>
                      </a:cubicBezTo>
                      <a:cubicBezTo>
                        <a:pt x="3684" y="23691"/>
                        <a:pt x="12590" y="23292"/>
                        <a:pt x="18147" y="17813"/>
                      </a:cubicBezTo>
                      <a:cubicBezTo>
                        <a:pt x="24652" y="11400"/>
                        <a:pt x="24074" y="1"/>
                        <a:pt x="24074" y="1"/>
                      </a:cubicBezTo>
                      <a:cubicBezTo>
                        <a:pt x="24074" y="1"/>
                        <a:pt x="24051" y="1"/>
                        <a:pt x="24007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" name="Google Shape;115;p6"/>
                <p:cNvSpPr/>
                <p:nvPr/>
              </p:nvSpPr>
              <p:spPr>
                <a:xfrm>
                  <a:off x="2373000" y="551950"/>
                  <a:ext cx="363617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2" h="23691" extrusionOk="0">
                      <a:moveTo>
                        <a:pt x="645" y="1"/>
                      </a:moveTo>
                      <a:cubicBezTo>
                        <a:pt x="601" y="1"/>
                        <a:pt x="578" y="1"/>
                        <a:pt x="578" y="1"/>
                      </a:cubicBezTo>
                      <a:cubicBezTo>
                        <a:pt x="578" y="1"/>
                        <a:pt x="1" y="11399"/>
                        <a:pt x="6505" y="17813"/>
                      </a:cubicBezTo>
                      <a:cubicBezTo>
                        <a:pt x="12036" y="23292"/>
                        <a:pt x="20938" y="23691"/>
                        <a:pt x="23416" y="23691"/>
                      </a:cubicBezTo>
                      <a:cubicBezTo>
                        <a:pt x="23838" y="23691"/>
                        <a:pt x="24074" y="23679"/>
                        <a:pt x="24074" y="23679"/>
                      </a:cubicBezTo>
                      <a:cubicBezTo>
                        <a:pt x="24074" y="23679"/>
                        <a:pt x="24652" y="12676"/>
                        <a:pt x="18147" y="6263"/>
                      </a:cubicBezTo>
                      <a:cubicBezTo>
                        <a:pt x="11966" y="139"/>
                        <a:pt x="1573" y="1"/>
                        <a:pt x="645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" name="Google Shape;116;p6"/>
                <p:cNvSpPr/>
                <p:nvPr/>
              </p:nvSpPr>
              <p:spPr>
                <a:xfrm>
                  <a:off x="2720467" y="901194"/>
                  <a:ext cx="363160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21" h="23691" extrusionOk="0">
                      <a:moveTo>
                        <a:pt x="614" y="1"/>
                      </a:moveTo>
                      <a:cubicBezTo>
                        <a:pt x="570" y="1"/>
                        <a:pt x="548" y="1"/>
                        <a:pt x="548" y="1"/>
                      </a:cubicBezTo>
                      <a:cubicBezTo>
                        <a:pt x="548" y="1"/>
                        <a:pt x="0" y="11400"/>
                        <a:pt x="6475" y="17813"/>
                      </a:cubicBezTo>
                      <a:cubicBezTo>
                        <a:pt x="12005" y="23292"/>
                        <a:pt x="20908" y="23691"/>
                        <a:pt x="23385" y="23691"/>
                      </a:cubicBezTo>
                      <a:cubicBezTo>
                        <a:pt x="23808" y="23691"/>
                        <a:pt x="24043" y="23679"/>
                        <a:pt x="24043" y="23679"/>
                      </a:cubicBezTo>
                      <a:cubicBezTo>
                        <a:pt x="24043" y="23679"/>
                        <a:pt x="24621" y="12676"/>
                        <a:pt x="18147" y="6263"/>
                      </a:cubicBezTo>
                      <a:cubicBezTo>
                        <a:pt x="11936" y="139"/>
                        <a:pt x="1542" y="1"/>
                        <a:pt x="61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" name="Google Shape;117;p6"/>
                <p:cNvSpPr/>
                <p:nvPr/>
              </p:nvSpPr>
              <p:spPr>
                <a:xfrm>
                  <a:off x="2720024" y="551950"/>
                  <a:ext cx="363602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1" h="23691" extrusionOk="0">
                      <a:moveTo>
                        <a:pt x="24007" y="1"/>
                      </a:moveTo>
                      <a:cubicBezTo>
                        <a:pt x="23079" y="1"/>
                        <a:pt x="12686" y="139"/>
                        <a:pt x="6505" y="6263"/>
                      </a:cubicBezTo>
                      <a:cubicBezTo>
                        <a:pt x="0" y="12676"/>
                        <a:pt x="578" y="23679"/>
                        <a:pt x="578" y="23679"/>
                      </a:cubicBezTo>
                      <a:cubicBezTo>
                        <a:pt x="578" y="23679"/>
                        <a:pt x="813" y="23691"/>
                        <a:pt x="1236" y="23691"/>
                      </a:cubicBezTo>
                      <a:cubicBezTo>
                        <a:pt x="3713" y="23691"/>
                        <a:pt x="12616" y="23292"/>
                        <a:pt x="18146" y="17813"/>
                      </a:cubicBezTo>
                      <a:cubicBezTo>
                        <a:pt x="24651" y="11399"/>
                        <a:pt x="24073" y="1"/>
                        <a:pt x="24073" y="1"/>
                      </a:cubicBezTo>
                      <a:cubicBezTo>
                        <a:pt x="24073" y="1"/>
                        <a:pt x="24051" y="1"/>
                        <a:pt x="2400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18" name="Google Shape;118;p6"/>
              <p:cNvGrpSpPr/>
              <p:nvPr/>
            </p:nvGrpSpPr>
            <p:grpSpPr>
              <a:xfrm>
                <a:off x="2543375" y="547938"/>
                <a:ext cx="710626" cy="698687"/>
                <a:chOff x="2373000" y="551950"/>
                <a:chExt cx="710626" cy="698687"/>
              </a:xfrm>
            </p:grpSpPr>
            <p:sp>
              <p:nvSpPr>
                <p:cNvPr id="119" name="Google Shape;119;p6"/>
                <p:cNvSpPr/>
                <p:nvPr/>
              </p:nvSpPr>
              <p:spPr>
                <a:xfrm>
                  <a:off x="2373000" y="901194"/>
                  <a:ext cx="363617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2" h="23691" extrusionOk="0">
                      <a:moveTo>
                        <a:pt x="24007" y="1"/>
                      </a:moveTo>
                      <a:cubicBezTo>
                        <a:pt x="23080" y="1"/>
                        <a:pt x="12685" y="139"/>
                        <a:pt x="6475" y="6263"/>
                      </a:cubicBezTo>
                      <a:cubicBezTo>
                        <a:pt x="1" y="12676"/>
                        <a:pt x="548" y="23679"/>
                        <a:pt x="548" y="23679"/>
                      </a:cubicBezTo>
                      <a:cubicBezTo>
                        <a:pt x="548" y="23679"/>
                        <a:pt x="784" y="23691"/>
                        <a:pt x="1206" y="23691"/>
                      </a:cubicBezTo>
                      <a:cubicBezTo>
                        <a:pt x="3684" y="23691"/>
                        <a:pt x="12590" y="23292"/>
                        <a:pt x="18147" y="17813"/>
                      </a:cubicBezTo>
                      <a:cubicBezTo>
                        <a:pt x="24652" y="11400"/>
                        <a:pt x="24074" y="1"/>
                        <a:pt x="24074" y="1"/>
                      </a:cubicBezTo>
                      <a:cubicBezTo>
                        <a:pt x="24074" y="1"/>
                        <a:pt x="24051" y="1"/>
                        <a:pt x="24007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" name="Google Shape;120;p6"/>
                <p:cNvSpPr/>
                <p:nvPr/>
              </p:nvSpPr>
              <p:spPr>
                <a:xfrm>
                  <a:off x="2373000" y="551950"/>
                  <a:ext cx="363617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2" h="23691" extrusionOk="0">
                      <a:moveTo>
                        <a:pt x="645" y="1"/>
                      </a:moveTo>
                      <a:cubicBezTo>
                        <a:pt x="601" y="1"/>
                        <a:pt x="578" y="1"/>
                        <a:pt x="578" y="1"/>
                      </a:cubicBezTo>
                      <a:cubicBezTo>
                        <a:pt x="578" y="1"/>
                        <a:pt x="1" y="11399"/>
                        <a:pt x="6505" y="17813"/>
                      </a:cubicBezTo>
                      <a:cubicBezTo>
                        <a:pt x="12036" y="23292"/>
                        <a:pt x="20938" y="23691"/>
                        <a:pt x="23416" y="23691"/>
                      </a:cubicBezTo>
                      <a:cubicBezTo>
                        <a:pt x="23838" y="23691"/>
                        <a:pt x="24074" y="23679"/>
                        <a:pt x="24074" y="23679"/>
                      </a:cubicBezTo>
                      <a:cubicBezTo>
                        <a:pt x="24074" y="23679"/>
                        <a:pt x="24652" y="12676"/>
                        <a:pt x="18147" y="6263"/>
                      </a:cubicBezTo>
                      <a:cubicBezTo>
                        <a:pt x="11966" y="139"/>
                        <a:pt x="1573" y="1"/>
                        <a:pt x="645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" name="Google Shape;121;p6"/>
                <p:cNvSpPr/>
                <p:nvPr/>
              </p:nvSpPr>
              <p:spPr>
                <a:xfrm>
                  <a:off x="2720467" y="901194"/>
                  <a:ext cx="363160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21" h="23691" extrusionOk="0">
                      <a:moveTo>
                        <a:pt x="614" y="1"/>
                      </a:moveTo>
                      <a:cubicBezTo>
                        <a:pt x="570" y="1"/>
                        <a:pt x="548" y="1"/>
                        <a:pt x="548" y="1"/>
                      </a:cubicBezTo>
                      <a:cubicBezTo>
                        <a:pt x="548" y="1"/>
                        <a:pt x="0" y="11400"/>
                        <a:pt x="6475" y="17813"/>
                      </a:cubicBezTo>
                      <a:cubicBezTo>
                        <a:pt x="12005" y="23292"/>
                        <a:pt x="20908" y="23691"/>
                        <a:pt x="23385" y="23691"/>
                      </a:cubicBezTo>
                      <a:cubicBezTo>
                        <a:pt x="23808" y="23691"/>
                        <a:pt x="24043" y="23679"/>
                        <a:pt x="24043" y="23679"/>
                      </a:cubicBezTo>
                      <a:cubicBezTo>
                        <a:pt x="24043" y="23679"/>
                        <a:pt x="24621" y="12676"/>
                        <a:pt x="18147" y="6263"/>
                      </a:cubicBezTo>
                      <a:cubicBezTo>
                        <a:pt x="11936" y="139"/>
                        <a:pt x="1542" y="1"/>
                        <a:pt x="614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" name="Google Shape;122;p6"/>
                <p:cNvSpPr/>
                <p:nvPr/>
              </p:nvSpPr>
              <p:spPr>
                <a:xfrm>
                  <a:off x="2720024" y="551950"/>
                  <a:ext cx="363602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1" h="23691" extrusionOk="0">
                      <a:moveTo>
                        <a:pt x="24007" y="1"/>
                      </a:moveTo>
                      <a:cubicBezTo>
                        <a:pt x="23079" y="1"/>
                        <a:pt x="12686" y="139"/>
                        <a:pt x="6505" y="6263"/>
                      </a:cubicBezTo>
                      <a:cubicBezTo>
                        <a:pt x="0" y="12676"/>
                        <a:pt x="578" y="23679"/>
                        <a:pt x="578" y="23679"/>
                      </a:cubicBezTo>
                      <a:cubicBezTo>
                        <a:pt x="578" y="23679"/>
                        <a:pt x="813" y="23691"/>
                        <a:pt x="1236" y="23691"/>
                      </a:cubicBezTo>
                      <a:cubicBezTo>
                        <a:pt x="3713" y="23691"/>
                        <a:pt x="12616" y="23292"/>
                        <a:pt x="18146" y="17813"/>
                      </a:cubicBezTo>
                      <a:cubicBezTo>
                        <a:pt x="24651" y="11399"/>
                        <a:pt x="24073" y="1"/>
                        <a:pt x="24073" y="1"/>
                      </a:cubicBezTo>
                      <a:cubicBezTo>
                        <a:pt x="24073" y="1"/>
                        <a:pt x="24051" y="1"/>
                        <a:pt x="24007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23" name="Google Shape;123;p6"/>
            <p:cNvSpPr/>
            <p:nvPr/>
          </p:nvSpPr>
          <p:spPr>
            <a:xfrm>
              <a:off x="3918713" y="4665368"/>
              <a:ext cx="1423343" cy="1423551"/>
            </a:xfrm>
            <a:custGeom>
              <a:avLst/>
              <a:gdLst/>
              <a:ahLst/>
              <a:cxnLst/>
              <a:rect l="l" t="t" r="r" b="b"/>
              <a:pathLst>
                <a:path w="15306" h="15307" extrusionOk="0">
                  <a:moveTo>
                    <a:pt x="7980" y="2224"/>
                  </a:moveTo>
                  <a:lnTo>
                    <a:pt x="7326" y="2224"/>
                  </a:lnTo>
                  <a:lnTo>
                    <a:pt x="7326" y="1"/>
                  </a:lnTo>
                  <a:lnTo>
                    <a:pt x="7980" y="1"/>
                  </a:lnTo>
                  <a:close/>
                  <a:moveTo>
                    <a:pt x="7980" y="15306"/>
                  </a:moveTo>
                  <a:lnTo>
                    <a:pt x="7326" y="15306"/>
                  </a:lnTo>
                  <a:lnTo>
                    <a:pt x="7326" y="13083"/>
                  </a:lnTo>
                  <a:lnTo>
                    <a:pt x="7980" y="13083"/>
                  </a:lnTo>
                  <a:close/>
                  <a:moveTo>
                    <a:pt x="13082" y="7981"/>
                  </a:moveTo>
                  <a:lnTo>
                    <a:pt x="13082" y="7326"/>
                  </a:lnTo>
                  <a:lnTo>
                    <a:pt x="15306" y="7326"/>
                  </a:lnTo>
                  <a:lnTo>
                    <a:pt x="15306" y="7981"/>
                  </a:lnTo>
                  <a:close/>
                  <a:moveTo>
                    <a:pt x="0" y="7981"/>
                  </a:moveTo>
                  <a:lnTo>
                    <a:pt x="0" y="7326"/>
                  </a:lnTo>
                  <a:lnTo>
                    <a:pt x="2224" y="7326"/>
                  </a:lnTo>
                  <a:lnTo>
                    <a:pt x="2224" y="7981"/>
                  </a:lnTo>
                  <a:close/>
                  <a:moveTo>
                    <a:pt x="11722" y="4046"/>
                  </a:moveTo>
                  <a:lnTo>
                    <a:pt x="11261" y="3584"/>
                  </a:lnTo>
                  <a:lnTo>
                    <a:pt x="12832" y="2011"/>
                  </a:lnTo>
                  <a:lnTo>
                    <a:pt x="13296" y="2475"/>
                  </a:lnTo>
                  <a:close/>
                  <a:moveTo>
                    <a:pt x="2474" y="13296"/>
                  </a:moveTo>
                  <a:lnTo>
                    <a:pt x="2010" y="12832"/>
                  </a:lnTo>
                  <a:lnTo>
                    <a:pt x="3584" y="11261"/>
                  </a:lnTo>
                  <a:lnTo>
                    <a:pt x="4045" y="11723"/>
                  </a:lnTo>
                  <a:close/>
                  <a:moveTo>
                    <a:pt x="11261" y="11723"/>
                  </a:moveTo>
                  <a:lnTo>
                    <a:pt x="11722" y="11261"/>
                  </a:lnTo>
                  <a:lnTo>
                    <a:pt x="13296" y="12832"/>
                  </a:lnTo>
                  <a:lnTo>
                    <a:pt x="12832" y="13296"/>
                  </a:lnTo>
                  <a:close/>
                  <a:moveTo>
                    <a:pt x="2010" y="2475"/>
                  </a:moveTo>
                  <a:lnTo>
                    <a:pt x="2474" y="2011"/>
                  </a:lnTo>
                  <a:lnTo>
                    <a:pt x="4045" y="3584"/>
                  </a:lnTo>
                  <a:lnTo>
                    <a:pt x="3584" y="4046"/>
                  </a:lnTo>
                  <a:close/>
                  <a:moveTo>
                    <a:pt x="10105" y="2799"/>
                  </a:moveTo>
                  <a:lnTo>
                    <a:pt x="9503" y="2539"/>
                  </a:lnTo>
                  <a:lnTo>
                    <a:pt x="10385" y="499"/>
                  </a:lnTo>
                  <a:lnTo>
                    <a:pt x="10985" y="756"/>
                  </a:lnTo>
                  <a:close/>
                  <a:moveTo>
                    <a:pt x="4921" y="14808"/>
                  </a:moveTo>
                  <a:lnTo>
                    <a:pt x="4321" y="14548"/>
                  </a:lnTo>
                  <a:lnTo>
                    <a:pt x="5201" y="12508"/>
                  </a:lnTo>
                  <a:lnTo>
                    <a:pt x="5803" y="12768"/>
                  </a:lnTo>
                  <a:close/>
                  <a:moveTo>
                    <a:pt x="12508" y="10106"/>
                  </a:moveTo>
                  <a:lnTo>
                    <a:pt x="12765" y="9504"/>
                  </a:lnTo>
                  <a:lnTo>
                    <a:pt x="14807" y="10386"/>
                  </a:lnTo>
                  <a:lnTo>
                    <a:pt x="14548" y="10985"/>
                  </a:lnTo>
                  <a:close/>
                  <a:moveTo>
                    <a:pt x="499" y="4921"/>
                  </a:moveTo>
                  <a:lnTo>
                    <a:pt x="756" y="4321"/>
                  </a:lnTo>
                  <a:lnTo>
                    <a:pt x="2798" y="5201"/>
                  </a:lnTo>
                  <a:lnTo>
                    <a:pt x="2539" y="5803"/>
                  </a:lnTo>
                  <a:close/>
                  <a:moveTo>
                    <a:pt x="12818" y="5955"/>
                  </a:moveTo>
                  <a:lnTo>
                    <a:pt x="12577" y="5346"/>
                  </a:lnTo>
                  <a:lnTo>
                    <a:pt x="14644" y="4526"/>
                  </a:lnTo>
                  <a:lnTo>
                    <a:pt x="14885" y="5135"/>
                  </a:lnTo>
                  <a:close/>
                  <a:moveTo>
                    <a:pt x="662" y="10781"/>
                  </a:moveTo>
                  <a:lnTo>
                    <a:pt x="421" y="10174"/>
                  </a:lnTo>
                  <a:lnTo>
                    <a:pt x="2488" y="9354"/>
                  </a:lnTo>
                  <a:lnTo>
                    <a:pt x="2729" y="9961"/>
                  </a:lnTo>
                  <a:close/>
                  <a:moveTo>
                    <a:pt x="9352" y="12821"/>
                  </a:moveTo>
                  <a:lnTo>
                    <a:pt x="9960" y="12580"/>
                  </a:lnTo>
                  <a:lnTo>
                    <a:pt x="10780" y="14647"/>
                  </a:lnTo>
                  <a:lnTo>
                    <a:pt x="10172" y="14888"/>
                  </a:lnTo>
                  <a:close/>
                  <a:moveTo>
                    <a:pt x="4525" y="662"/>
                  </a:moveTo>
                  <a:lnTo>
                    <a:pt x="5134" y="421"/>
                  </a:lnTo>
                  <a:lnTo>
                    <a:pt x="5954" y="2488"/>
                  </a:lnTo>
                  <a:lnTo>
                    <a:pt x="5346" y="273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124;p6"/>
            <p:cNvGrpSpPr/>
            <p:nvPr/>
          </p:nvGrpSpPr>
          <p:grpSpPr>
            <a:xfrm>
              <a:off x="7" y="0"/>
              <a:ext cx="2765293" cy="278402"/>
              <a:chOff x="3904957" y="4865100"/>
              <a:chExt cx="2765293" cy="278402"/>
            </a:xfrm>
          </p:grpSpPr>
          <p:sp>
            <p:nvSpPr>
              <p:cNvPr id="125" name="Google Shape;125;p6"/>
              <p:cNvSpPr/>
              <p:nvPr/>
            </p:nvSpPr>
            <p:spPr>
              <a:xfrm rot="5400000">
                <a:off x="4114264" y="4655793"/>
                <a:ext cx="278402" cy="697017"/>
              </a:xfrm>
              <a:custGeom>
                <a:avLst/>
                <a:gdLst/>
                <a:ahLst/>
                <a:cxnLst/>
                <a:rect l="l" t="t" r="r" b="b"/>
                <a:pathLst>
                  <a:path w="2174" h="5443" extrusionOk="0">
                    <a:moveTo>
                      <a:pt x="2167" y="0"/>
                    </a:moveTo>
                    <a:lnTo>
                      <a:pt x="3" y="5"/>
                    </a:lnTo>
                    <a:cubicBezTo>
                      <a:pt x="5" y="1771"/>
                      <a:pt x="5" y="3538"/>
                      <a:pt x="1" y="5304"/>
                    </a:cubicBezTo>
                    <a:cubicBezTo>
                      <a:pt x="1" y="5419"/>
                      <a:pt x="24" y="5442"/>
                      <a:pt x="134" y="5442"/>
                    </a:cubicBezTo>
                    <a:cubicBezTo>
                      <a:pt x="542" y="5438"/>
                      <a:pt x="950" y="5437"/>
                      <a:pt x="1358" y="5437"/>
                    </a:cubicBezTo>
                    <a:cubicBezTo>
                      <a:pt x="1630" y="5437"/>
                      <a:pt x="1902" y="5438"/>
                      <a:pt x="2174" y="5438"/>
                    </a:cubicBezTo>
                    <a:cubicBezTo>
                      <a:pt x="2174" y="3703"/>
                      <a:pt x="2174" y="1967"/>
                      <a:pt x="2174" y="230"/>
                    </a:cubicBezTo>
                    <a:cubicBezTo>
                      <a:pt x="2174" y="154"/>
                      <a:pt x="2169" y="79"/>
                      <a:pt x="21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" name="Google Shape;126;p6"/>
              <p:cNvSpPr/>
              <p:nvPr/>
            </p:nvSpPr>
            <p:spPr>
              <a:xfrm rot="5400000">
                <a:off x="6185165" y="4658418"/>
                <a:ext cx="278402" cy="691767"/>
              </a:xfrm>
              <a:custGeom>
                <a:avLst/>
                <a:gdLst/>
                <a:ahLst/>
                <a:cxnLst/>
                <a:rect l="l" t="t" r="r" b="b"/>
                <a:pathLst>
                  <a:path w="2174" h="5402" extrusionOk="0">
                    <a:moveTo>
                      <a:pt x="149" y="0"/>
                    </a:moveTo>
                    <a:cubicBezTo>
                      <a:pt x="12" y="0"/>
                      <a:pt x="1" y="47"/>
                      <a:pt x="1" y="171"/>
                    </a:cubicBezTo>
                    <a:cubicBezTo>
                      <a:pt x="3" y="1914"/>
                      <a:pt x="3" y="3658"/>
                      <a:pt x="3" y="5401"/>
                    </a:cubicBezTo>
                    <a:lnTo>
                      <a:pt x="2169" y="5394"/>
                    </a:lnTo>
                    <a:lnTo>
                      <a:pt x="2174" y="788"/>
                    </a:lnTo>
                    <a:lnTo>
                      <a:pt x="2174" y="5"/>
                    </a:lnTo>
                    <a:cubicBezTo>
                      <a:pt x="1808" y="5"/>
                      <a:pt x="1441" y="7"/>
                      <a:pt x="1075" y="7"/>
                    </a:cubicBezTo>
                    <a:cubicBezTo>
                      <a:pt x="769" y="7"/>
                      <a:pt x="464" y="6"/>
                      <a:pt x="159" y="1"/>
                    </a:cubicBezTo>
                    <a:cubicBezTo>
                      <a:pt x="156" y="1"/>
                      <a:pt x="152" y="0"/>
                      <a:pt x="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" name="Google Shape;127;p6"/>
              <p:cNvSpPr/>
              <p:nvPr/>
            </p:nvSpPr>
            <p:spPr>
              <a:xfrm rot="5400000">
                <a:off x="4807894" y="4658674"/>
                <a:ext cx="278146" cy="691511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5400" extrusionOk="0">
                    <a:moveTo>
                      <a:pt x="1" y="1"/>
                    </a:moveTo>
                    <a:lnTo>
                      <a:pt x="1" y="5399"/>
                    </a:lnTo>
                    <a:lnTo>
                      <a:pt x="2165" y="5394"/>
                    </a:lnTo>
                    <a:cubicBezTo>
                      <a:pt x="2169" y="4230"/>
                      <a:pt x="2172" y="3065"/>
                      <a:pt x="2172" y="1901"/>
                    </a:cubicBezTo>
                    <a:cubicBezTo>
                      <a:pt x="2172" y="1269"/>
                      <a:pt x="2167" y="639"/>
                      <a:pt x="2165" y="8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128;p6"/>
              <p:cNvSpPr/>
              <p:nvPr/>
            </p:nvSpPr>
            <p:spPr>
              <a:xfrm rot="5400000">
                <a:off x="5496530" y="4660531"/>
                <a:ext cx="278146" cy="687797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5371" extrusionOk="0">
                    <a:moveTo>
                      <a:pt x="2167" y="0"/>
                    </a:moveTo>
                    <a:lnTo>
                      <a:pt x="1" y="7"/>
                    </a:lnTo>
                    <a:lnTo>
                      <a:pt x="1" y="5364"/>
                    </a:lnTo>
                    <a:lnTo>
                      <a:pt x="2165" y="5371"/>
                    </a:lnTo>
                    <a:cubicBezTo>
                      <a:pt x="2169" y="4238"/>
                      <a:pt x="2172" y="3104"/>
                      <a:pt x="2172" y="1969"/>
                    </a:cubicBezTo>
                    <a:cubicBezTo>
                      <a:pt x="2172" y="1312"/>
                      <a:pt x="2167" y="657"/>
                      <a:pt x="216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Google Shape;174;p9"/>
          <p:cNvGrpSpPr/>
          <p:nvPr/>
        </p:nvGrpSpPr>
        <p:grpSpPr>
          <a:xfrm>
            <a:off x="-333149" y="-371663"/>
            <a:ext cx="9490653" cy="6211195"/>
            <a:chOff x="-333149" y="-371663"/>
            <a:chExt cx="9490653" cy="6211195"/>
          </a:xfrm>
        </p:grpSpPr>
        <p:sp>
          <p:nvSpPr>
            <p:cNvPr id="175" name="Google Shape;175;p9"/>
            <p:cNvSpPr/>
            <p:nvPr/>
          </p:nvSpPr>
          <p:spPr>
            <a:xfrm>
              <a:off x="8182850" y="4134913"/>
              <a:ext cx="769800" cy="7698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6" name="Google Shape;176;p9"/>
            <p:cNvGrpSpPr/>
            <p:nvPr/>
          </p:nvGrpSpPr>
          <p:grpSpPr>
            <a:xfrm rot="5400000">
              <a:off x="7635657" y="1235950"/>
              <a:ext cx="2765293" cy="278402"/>
              <a:chOff x="3904957" y="4865100"/>
              <a:chExt cx="2765293" cy="278402"/>
            </a:xfrm>
          </p:grpSpPr>
          <p:sp>
            <p:nvSpPr>
              <p:cNvPr id="177" name="Google Shape;177;p9"/>
              <p:cNvSpPr/>
              <p:nvPr/>
            </p:nvSpPr>
            <p:spPr>
              <a:xfrm rot="5400000">
                <a:off x="4114264" y="4655793"/>
                <a:ext cx="278402" cy="697017"/>
              </a:xfrm>
              <a:custGeom>
                <a:avLst/>
                <a:gdLst/>
                <a:ahLst/>
                <a:cxnLst/>
                <a:rect l="l" t="t" r="r" b="b"/>
                <a:pathLst>
                  <a:path w="2174" h="5443" extrusionOk="0">
                    <a:moveTo>
                      <a:pt x="2167" y="0"/>
                    </a:moveTo>
                    <a:lnTo>
                      <a:pt x="3" y="5"/>
                    </a:lnTo>
                    <a:cubicBezTo>
                      <a:pt x="5" y="1771"/>
                      <a:pt x="5" y="3538"/>
                      <a:pt x="1" y="5304"/>
                    </a:cubicBezTo>
                    <a:cubicBezTo>
                      <a:pt x="1" y="5419"/>
                      <a:pt x="24" y="5442"/>
                      <a:pt x="134" y="5442"/>
                    </a:cubicBezTo>
                    <a:cubicBezTo>
                      <a:pt x="542" y="5438"/>
                      <a:pt x="950" y="5437"/>
                      <a:pt x="1358" y="5437"/>
                    </a:cubicBezTo>
                    <a:cubicBezTo>
                      <a:pt x="1630" y="5437"/>
                      <a:pt x="1902" y="5438"/>
                      <a:pt x="2174" y="5438"/>
                    </a:cubicBezTo>
                    <a:cubicBezTo>
                      <a:pt x="2174" y="3703"/>
                      <a:pt x="2174" y="1967"/>
                      <a:pt x="2174" y="230"/>
                    </a:cubicBezTo>
                    <a:cubicBezTo>
                      <a:pt x="2174" y="154"/>
                      <a:pt x="2169" y="79"/>
                      <a:pt x="21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9"/>
              <p:cNvSpPr/>
              <p:nvPr/>
            </p:nvSpPr>
            <p:spPr>
              <a:xfrm rot="5400000">
                <a:off x="6185165" y="4658418"/>
                <a:ext cx="278402" cy="691767"/>
              </a:xfrm>
              <a:custGeom>
                <a:avLst/>
                <a:gdLst/>
                <a:ahLst/>
                <a:cxnLst/>
                <a:rect l="l" t="t" r="r" b="b"/>
                <a:pathLst>
                  <a:path w="2174" h="5402" extrusionOk="0">
                    <a:moveTo>
                      <a:pt x="149" y="0"/>
                    </a:moveTo>
                    <a:cubicBezTo>
                      <a:pt x="12" y="0"/>
                      <a:pt x="1" y="47"/>
                      <a:pt x="1" y="171"/>
                    </a:cubicBezTo>
                    <a:cubicBezTo>
                      <a:pt x="3" y="1914"/>
                      <a:pt x="3" y="3658"/>
                      <a:pt x="3" y="5401"/>
                    </a:cubicBezTo>
                    <a:lnTo>
                      <a:pt x="2169" y="5394"/>
                    </a:lnTo>
                    <a:lnTo>
                      <a:pt x="2174" y="788"/>
                    </a:lnTo>
                    <a:lnTo>
                      <a:pt x="2174" y="5"/>
                    </a:lnTo>
                    <a:cubicBezTo>
                      <a:pt x="1808" y="5"/>
                      <a:pt x="1441" y="7"/>
                      <a:pt x="1075" y="7"/>
                    </a:cubicBezTo>
                    <a:cubicBezTo>
                      <a:pt x="769" y="7"/>
                      <a:pt x="464" y="6"/>
                      <a:pt x="159" y="1"/>
                    </a:cubicBezTo>
                    <a:cubicBezTo>
                      <a:pt x="156" y="1"/>
                      <a:pt x="152" y="0"/>
                      <a:pt x="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79;p9"/>
              <p:cNvSpPr/>
              <p:nvPr/>
            </p:nvSpPr>
            <p:spPr>
              <a:xfrm rot="5400000">
                <a:off x="4807894" y="4658674"/>
                <a:ext cx="278146" cy="691511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5400" extrusionOk="0">
                    <a:moveTo>
                      <a:pt x="1" y="1"/>
                    </a:moveTo>
                    <a:lnTo>
                      <a:pt x="1" y="5399"/>
                    </a:lnTo>
                    <a:lnTo>
                      <a:pt x="2165" y="5394"/>
                    </a:lnTo>
                    <a:cubicBezTo>
                      <a:pt x="2169" y="4230"/>
                      <a:pt x="2172" y="3065"/>
                      <a:pt x="2172" y="1901"/>
                    </a:cubicBezTo>
                    <a:cubicBezTo>
                      <a:pt x="2172" y="1269"/>
                      <a:pt x="2167" y="639"/>
                      <a:pt x="2165" y="8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9"/>
              <p:cNvSpPr/>
              <p:nvPr/>
            </p:nvSpPr>
            <p:spPr>
              <a:xfrm rot="5400000">
                <a:off x="5496530" y="4660531"/>
                <a:ext cx="278146" cy="687797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5371" extrusionOk="0">
                    <a:moveTo>
                      <a:pt x="2167" y="0"/>
                    </a:moveTo>
                    <a:lnTo>
                      <a:pt x="1" y="7"/>
                    </a:lnTo>
                    <a:lnTo>
                      <a:pt x="1" y="5364"/>
                    </a:lnTo>
                    <a:lnTo>
                      <a:pt x="2165" y="5371"/>
                    </a:lnTo>
                    <a:cubicBezTo>
                      <a:pt x="2169" y="4238"/>
                      <a:pt x="2172" y="3104"/>
                      <a:pt x="2172" y="1969"/>
                    </a:cubicBezTo>
                    <a:cubicBezTo>
                      <a:pt x="2172" y="1312"/>
                      <a:pt x="2167" y="657"/>
                      <a:pt x="216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81" name="Google Shape;181;p9"/>
            <p:cNvSpPr/>
            <p:nvPr/>
          </p:nvSpPr>
          <p:spPr>
            <a:xfrm rot="5400000">
              <a:off x="-220450" y="3670987"/>
              <a:ext cx="822322" cy="1047720"/>
            </a:xfrm>
            <a:custGeom>
              <a:avLst/>
              <a:gdLst/>
              <a:ahLst/>
              <a:cxnLst/>
              <a:rect l="l" t="t" r="r" b="b"/>
              <a:pathLst>
                <a:path w="4225" h="5383" extrusionOk="0">
                  <a:moveTo>
                    <a:pt x="186" y="1491"/>
                  </a:moveTo>
                  <a:cubicBezTo>
                    <a:pt x="186" y="1544"/>
                    <a:pt x="145" y="1585"/>
                    <a:pt x="94" y="1585"/>
                  </a:cubicBezTo>
                  <a:cubicBezTo>
                    <a:pt x="41" y="1585"/>
                    <a:pt x="0" y="1544"/>
                    <a:pt x="0" y="1491"/>
                  </a:cubicBezTo>
                  <a:cubicBezTo>
                    <a:pt x="0" y="1440"/>
                    <a:pt x="41" y="1399"/>
                    <a:pt x="94" y="1399"/>
                  </a:cubicBezTo>
                  <a:lnTo>
                    <a:pt x="94" y="1399"/>
                  </a:lnTo>
                  <a:cubicBezTo>
                    <a:pt x="145" y="1399"/>
                    <a:pt x="186" y="1440"/>
                    <a:pt x="186" y="1491"/>
                  </a:cubicBezTo>
                  <a:close/>
                  <a:moveTo>
                    <a:pt x="1532" y="1491"/>
                  </a:moveTo>
                  <a:cubicBezTo>
                    <a:pt x="1532" y="1544"/>
                    <a:pt x="1491" y="1585"/>
                    <a:pt x="1440" y="1585"/>
                  </a:cubicBezTo>
                  <a:cubicBezTo>
                    <a:pt x="1388" y="1583"/>
                    <a:pt x="1349" y="1541"/>
                    <a:pt x="1349" y="1491"/>
                  </a:cubicBezTo>
                  <a:cubicBezTo>
                    <a:pt x="1349" y="1440"/>
                    <a:pt x="1390" y="1399"/>
                    <a:pt x="1440" y="1399"/>
                  </a:cubicBezTo>
                  <a:lnTo>
                    <a:pt x="1440" y="1399"/>
                  </a:lnTo>
                  <a:cubicBezTo>
                    <a:pt x="1491" y="1399"/>
                    <a:pt x="1532" y="1440"/>
                    <a:pt x="1532" y="1491"/>
                  </a:cubicBezTo>
                  <a:close/>
                  <a:moveTo>
                    <a:pt x="2878" y="1491"/>
                  </a:moveTo>
                  <a:cubicBezTo>
                    <a:pt x="2878" y="1544"/>
                    <a:pt x="2837" y="1585"/>
                    <a:pt x="2787" y="1585"/>
                  </a:cubicBezTo>
                  <a:cubicBezTo>
                    <a:pt x="2734" y="1585"/>
                    <a:pt x="2692" y="1544"/>
                    <a:pt x="2692" y="1491"/>
                  </a:cubicBezTo>
                  <a:cubicBezTo>
                    <a:pt x="2692" y="1440"/>
                    <a:pt x="2734" y="1399"/>
                    <a:pt x="2784" y="1399"/>
                  </a:cubicBezTo>
                  <a:lnTo>
                    <a:pt x="2784" y="1399"/>
                  </a:lnTo>
                  <a:cubicBezTo>
                    <a:pt x="2837" y="1397"/>
                    <a:pt x="2878" y="1440"/>
                    <a:pt x="2878" y="1491"/>
                  </a:cubicBezTo>
                  <a:close/>
                  <a:moveTo>
                    <a:pt x="4225" y="1491"/>
                  </a:moveTo>
                  <a:cubicBezTo>
                    <a:pt x="4225" y="1544"/>
                    <a:pt x="4183" y="1585"/>
                    <a:pt x="4130" y="1585"/>
                  </a:cubicBezTo>
                  <a:cubicBezTo>
                    <a:pt x="4080" y="1585"/>
                    <a:pt x="4036" y="1544"/>
                    <a:pt x="4036" y="1491"/>
                  </a:cubicBezTo>
                  <a:cubicBezTo>
                    <a:pt x="4036" y="1440"/>
                    <a:pt x="4077" y="1399"/>
                    <a:pt x="4130" y="1399"/>
                  </a:cubicBezTo>
                  <a:lnTo>
                    <a:pt x="4130" y="1399"/>
                  </a:lnTo>
                  <a:cubicBezTo>
                    <a:pt x="4181" y="1399"/>
                    <a:pt x="4222" y="1440"/>
                    <a:pt x="4222" y="1491"/>
                  </a:cubicBezTo>
                  <a:close/>
                  <a:moveTo>
                    <a:pt x="189" y="92"/>
                  </a:moveTo>
                  <a:cubicBezTo>
                    <a:pt x="189" y="143"/>
                    <a:pt x="147" y="186"/>
                    <a:pt x="97" y="186"/>
                  </a:cubicBezTo>
                  <a:cubicBezTo>
                    <a:pt x="44" y="186"/>
                    <a:pt x="2" y="143"/>
                    <a:pt x="2" y="92"/>
                  </a:cubicBezTo>
                  <a:cubicBezTo>
                    <a:pt x="2" y="41"/>
                    <a:pt x="44" y="0"/>
                    <a:pt x="97" y="0"/>
                  </a:cubicBezTo>
                  <a:lnTo>
                    <a:pt x="97" y="0"/>
                  </a:lnTo>
                  <a:cubicBezTo>
                    <a:pt x="147" y="0"/>
                    <a:pt x="186" y="41"/>
                    <a:pt x="186" y="92"/>
                  </a:cubicBezTo>
                  <a:close/>
                  <a:moveTo>
                    <a:pt x="1535" y="92"/>
                  </a:moveTo>
                  <a:cubicBezTo>
                    <a:pt x="1535" y="143"/>
                    <a:pt x="1493" y="186"/>
                    <a:pt x="1440" y="186"/>
                  </a:cubicBezTo>
                  <a:cubicBezTo>
                    <a:pt x="1390" y="186"/>
                    <a:pt x="1349" y="145"/>
                    <a:pt x="1349" y="92"/>
                  </a:cubicBezTo>
                  <a:cubicBezTo>
                    <a:pt x="1349" y="41"/>
                    <a:pt x="1390" y="0"/>
                    <a:pt x="1440" y="0"/>
                  </a:cubicBezTo>
                  <a:lnTo>
                    <a:pt x="1440" y="0"/>
                  </a:lnTo>
                  <a:cubicBezTo>
                    <a:pt x="1491" y="0"/>
                    <a:pt x="1532" y="41"/>
                    <a:pt x="1532" y="92"/>
                  </a:cubicBezTo>
                  <a:close/>
                  <a:moveTo>
                    <a:pt x="2878" y="92"/>
                  </a:moveTo>
                  <a:cubicBezTo>
                    <a:pt x="2878" y="143"/>
                    <a:pt x="2837" y="186"/>
                    <a:pt x="2787" y="186"/>
                  </a:cubicBezTo>
                  <a:cubicBezTo>
                    <a:pt x="2734" y="186"/>
                    <a:pt x="2692" y="143"/>
                    <a:pt x="2692" y="92"/>
                  </a:cubicBezTo>
                  <a:cubicBezTo>
                    <a:pt x="2692" y="41"/>
                    <a:pt x="2734" y="0"/>
                    <a:pt x="2787" y="0"/>
                  </a:cubicBezTo>
                  <a:lnTo>
                    <a:pt x="2787" y="0"/>
                  </a:lnTo>
                  <a:cubicBezTo>
                    <a:pt x="2837" y="0"/>
                    <a:pt x="2878" y="41"/>
                    <a:pt x="2878" y="92"/>
                  </a:cubicBezTo>
                  <a:close/>
                  <a:moveTo>
                    <a:pt x="4225" y="92"/>
                  </a:moveTo>
                  <a:cubicBezTo>
                    <a:pt x="4225" y="143"/>
                    <a:pt x="4183" y="186"/>
                    <a:pt x="4130" y="186"/>
                  </a:cubicBezTo>
                  <a:cubicBezTo>
                    <a:pt x="4080" y="186"/>
                    <a:pt x="4038" y="143"/>
                    <a:pt x="4038" y="92"/>
                  </a:cubicBezTo>
                  <a:cubicBezTo>
                    <a:pt x="4038" y="41"/>
                    <a:pt x="4080" y="0"/>
                    <a:pt x="4130" y="0"/>
                  </a:cubicBezTo>
                  <a:lnTo>
                    <a:pt x="4130" y="0"/>
                  </a:lnTo>
                  <a:cubicBezTo>
                    <a:pt x="4183" y="0"/>
                    <a:pt x="4222" y="41"/>
                    <a:pt x="4222" y="92"/>
                  </a:cubicBezTo>
                  <a:close/>
                  <a:moveTo>
                    <a:pt x="186" y="2759"/>
                  </a:moveTo>
                  <a:cubicBezTo>
                    <a:pt x="186" y="2809"/>
                    <a:pt x="145" y="2851"/>
                    <a:pt x="94" y="2851"/>
                  </a:cubicBezTo>
                  <a:cubicBezTo>
                    <a:pt x="44" y="2851"/>
                    <a:pt x="0" y="2809"/>
                    <a:pt x="0" y="2759"/>
                  </a:cubicBezTo>
                  <a:cubicBezTo>
                    <a:pt x="0" y="2706"/>
                    <a:pt x="44" y="2665"/>
                    <a:pt x="94" y="2665"/>
                  </a:cubicBezTo>
                  <a:lnTo>
                    <a:pt x="94" y="2665"/>
                  </a:lnTo>
                  <a:cubicBezTo>
                    <a:pt x="145" y="2665"/>
                    <a:pt x="186" y="2706"/>
                    <a:pt x="186" y="2759"/>
                  </a:cubicBezTo>
                  <a:close/>
                  <a:moveTo>
                    <a:pt x="1532" y="2759"/>
                  </a:moveTo>
                  <a:cubicBezTo>
                    <a:pt x="1532" y="2809"/>
                    <a:pt x="1491" y="2851"/>
                    <a:pt x="1440" y="2851"/>
                  </a:cubicBezTo>
                  <a:cubicBezTo>
                    <a:pt x="1388" y="2851"/>
                    <a:pt x="1349" y="2809"/>
                    <a:pt x="1349" y="2759"/>
                  </a:cubicBezTo>
                  <a:cubicBezTo>
                    <a:pt x="1346" y="2706"/>
                    <a:pt x="1390" y="2665"/>
                    <a:pt x="1440" y="2665"/>
                  </a:cubicBezTo>
                  <a:lnTo>
                    <a:pt x="1440" y="2665"/>
                  </a:lnTo>
                  <a:cubicBezTo>
                    <a:pt x="1491" y="2665"/>
                    <a:pt x="1532" y="2708"/>
                    <a:pt x="1532" y="2759"/>
                  </a:cubicBezTo>
                  <a:close/>
                  <a:moveTo>
                    <a:pt x="2878" y="2759"/>
                  </a:moveTo>
                  <a:cubicBezTo>
                    <a:pt x="2878" y="2809"/>
                    <a:pt x="2835" y="2851"/>
                    <a:pt x="2784" y="2851"/>
                  </a:cubicBezTo>
                  <a:cubicBezTo>
                    <a:pt x="2734" y="2851"/>
                    <a:pt x="2692" y="2809"/>
                    <a:pt x="2692" y="2759"/>
                  </a:cubicBezTo>
                  <a:cubicBezTo>
                    <a:pt x="2692" y="2706"/>
                    <a:pt x="2734" y="2665"/>
                    <a:pt x="2784" y="2665"/>
                  </a:cubicBezTo>
                  <a:lnTo>
                    <a:pt x="2784" y="2665"/>
                  </a:lnTo>
                  <a:cubicBezTo>
                    <a:pt x="2837" y="2665"/>
                    <a:pt x="2878" y="2706"/>
                    <a:pt x="2878" y="2759"/>
                  </a:cubicBezTo>
                  <a:close/>
                  <a:moveTo>
                    <a:pt x="4222" y="2759"/>
                  </a:moveTo>
                  <a:cubicBezTo>
                    <a:pt x="4222" y="2809"/>
                    <a:pt x="4181" y="2851"/>
                    <a:pt x="4130" y="2851"/>
                  </a:cubicBezTo>
                  <a:cubicBezTo>
                    <a:pt x="4077" y="2851"/>
                    <a:pt x="4036" y="2809"/>
                    <a:pt x="4036" y="2759"/>
                  </a:cubicBezTo>
                  <a:cubicBezTo>
                    <a:pt x="4036" y="2706"/>
                    <a:pt x="4077" y="2665"/>
                    <a:pt x="4130" y="2665"/>
                  </a:cubicBezTo>
                  <a:lnTo>
                    <a:pt x="4130" y="2665"/>
                  </a:lnTo>
                  <a:cubicBezTo>
                    <a:pt x="4181" y="2665"/>
                    <a:pt x="4222" y="2706"/>
                    <a:pt x="4222" y="2759"/>
                  </a:cubicBezTo>
                  <a:close/>
                  <a:moveTo>
                    <a:pt x="186" y="4025"/>
                  </a:moveTo>
                  <a:cubicBezTo>
                    <a:pt x="186" y="4075"/>
                    <a:pt x="145" y="4117"/>
                    <a:pt x="94" y="4117"/>
                  </a:cubicBezTo>
                  <a:cubicBezTo>
                    <a:pt x="44" y="4117"/>
                    <a:pt x="0" y="4075"/>
                    <a:pt x="0" y="4025"/>
                  </a:cubicBezTo>
                  <a:cubicBezTo>
                    <a:pt x="0" y="3972"/>
                    <a:pt x="44" y="3930"/>
                    <a:pt x="94" y="3930"/>
                  </a:cubicBezTo>
                  <a:lnTo>
                    <a:pt x="94" y="3930"/>
                  </a:lnTo>
                  <a:cubicBezTo>
                    <a:pt x="145" y="3930"/>
                    <a:pt x="186" y="3972"/>
                    <a:pt x="186" y="4025"/>
                  </a:cubicBezTo>
                  <a:close/>
                  <a:moveTo>
                    <a:pt x="1532" y="4025"/>
                  </a:moveTo>
                  <a:cubicBezTo>
                    <a:pt x="1532" y="4075"/>
                    <a:pt x="1491" y="4117"/>
                    <a:pt x="1440" y="4117"/>
                  </a:cubicBezTo>
                  <a:cubicBezTo>
                    <a:pt x="1388" y="4117"/>
                    <a:pt x="1349" y="4075"/>
                    <a:pt x="1349" y="4025"/>
                  </a:cubicBezTo>
                  <a:cubicBezTo>
                    <a:pt x="1346" y="3974"/>
                    <a:pt x="1390" y="3930"/>
                    <a:pt x="1440" y="3930"/>
                  </a:cubicBezTo>
                  <a:lnTo>
                    <a:pt x="1440" y="3930"/>
                  </a:lnTo>
                  <a:cubicBezTo>
                    <a:pt x="1491" y="3930"/>
                    <a:pt x="1532" y="3972"/>
                    <a:pt x="1532" y="4025"/>
                  </a:cubicBezTo>
                  <a:close/>
                  <a:moveTo>
                    <a:pt x="2878" y="4025"/>
                  </a:moveTo>
                  <a:cubicBezTo>
                    <a:pt x="2878" y="4075"/>
                    <a:pt x="2835" y="4117"/>
                    <a:pt x="2784" y="4117"/>
                  </a:cubicBezTo>
                  <a:cubicBezTo>
                    <a:pt x="2734" y="4117"/>
                    <a:pt x="2692" y="4075"/>
                    <a:pt x="2692" y="4025"/>
                  </a:cubicBezTo>
                  <a:cubicBezTo>
                    <a:pt x="2692" y="3974"/>
                    <a:pt x="2734" y="3930"/>
                    <a:pt x="2784" y="3930"/>
                  </a:cubicBezTo>
                  <a:lnTo>
                    <a:pt x="2784" y="3930"/>
                  </a:lnTo>
                  <a:cubicBezTo>
                    <a:pt x="2837" y="3930"/>
                    <a:pt x="2878" y="3972"/>
                    <a:pt x="2878" y="4025"/>
                  </a:cubicBezTo>
                  <a:close/>
                  <a:moveTo>
                    <a:pt x="4222" y="4025"/>
                  </a:moveTo>
                  <a:cubicBezTo>
                    <a:pt x="4222" y="4075"/>
                    <a:pt x="4181" y="4117"/>
                    <a:pt x="4130" y="4117"/>
                  </a:cubicBezTo>
                  <a:cubicBezTo>
                    <a:pt x="4077" y="4117"/>
                    <a:pt x="4036" y="4075"/>
                    <a:pt x="4036" y="4025"/>
                  </a:cubicBezTo>
                  <a:cubicBezTo>
                    <a:pt x="4036" y="3974"/>
                    <a:pt x="4077" y="3930"/>
                    <a:pt x="4130" y="3930"/>
                  </a:cubicBezTo>
                  <a:lnTo>
                    <a:pt x="4130" y="3930"/>
                  </a:lnTo>
                  <a:cubicBezTo>
                    <a:pt x="4181" y="3930"/>
                    <a:pt x="4222" y="3972"/>
                    <a:pt x="4222" y="4025"/>
                  </a:cubicBezTo>
                  <a:close/>
                  <a:moveTo>
                    <a:pt x="186" y="5290"/>
                  </a:moveTo>
                  <a:cubicBezTo>
                    <a:pt x="186" y="5341"/>
                    <a:pt x="145" y="5382"/>
                    <a:pt x="94" y="5382"/>
                  </a:cubicBezTo>
                  <a:cubicBezTo>
                    <a:pt x="44" y="5382"/>
                    <a:pt x="0" y="5341"/>
                    <a:pt x="0" y="5290"/>
                  </a:cubicBezTo>
                  <a:cubicBezTo>
                    <a:pt x="0" y="5237"/>
                    <a:pt x="44" y="5196"/>
                    <a:pt x="94" y="5196"/>
                  </a:cubicBezTo>
                  <a:lnTo>
                    <a:pt x="94" y="5196"/>
                  </a:lnTo>
                  <a:cubicBezTo>
                    <a:pt x="145" y="5196"/>
                    <a:pt x="186" y="5240"/>
                    <a:pt x="186" y="5290"/>
                  </a:cubicBezTo>
                  <a:close/>
                  <a:moveTo>
                    <a:pt x="1532" y="5290"/>
                  </a:moveTo>
                  <a:cubicBezTo>
                    <a:pt x="1532" y="5341"/>
                    <a:pt x="1491" y="5382"/>
                    <a:pt x="1440" y="5382"/>
                  </a:cubicBezTo>
                  <a:cubicBezTo>
                    <a:pt x="1388" y="5382"/>
                    <a:pt x="1349" y="5341"/>
                    <a:pt x="1349" y="5290"/>
                  </a:cubicBezTo>
                  <a:cubicBezTo>
                    <a:pt x="1346" y="5240"/>
                    <a:pt x="1390" y="5196"/>
                    <a:pt x="1440" y="5196"/>
                  </a:cubicBezTo>
                  <a:lnTo>
                    <a:pt x="1440" y="5196"/>
                  </a:lnTo>
                  <a:cubicBezTo>
                    <a:pt x="1491" y="5198"/>
                    <a:pt x="1532" y="5240"/>
                    <a:pt x="1532" y="5290"/>
                  </a:cubicBezTo>
                  <a:close/>
                  <a:moveTo>
                    <a:pt x="2878" y="5290"/>
                  </a:moveTo>
                  <a:cubicBezTo>
                    <a:pt x="2878" y="5341"/>
                    <a:pt x="2835" y="5382"/>
                    <a:pt x="2784" y="5382"/>
                  </a:cubicBezTo>
                  <a:cubicBezTo>
                    <a:pt x="2734" y="5382"/>
                    <a:pt x="2692" y="5341"/>
                    <a:pt x="2692" y="5290"/>
                  </a:cubicBezTo>
                  <a:cubicBezTo>
                    <a:pt x="2692" y="5240"/>
                    <a:pt x="2734" y="5196"/>
                    <a:pt x="2784" y="5196"/>
                  </a:cubicBezTo>
                  <a:lnTo>
                    <a:pt x="2784" y="5196"/>
                  </a:lnTo>
                  <a:cubicBezTo>
                    <a:pt x="2837" y="5196"/>
                    <a:pt x="2878" y="5237"/>
                    <a:pt x="2878" y="5290"/>
                  </a:cubicBezTo>
                  <a:close/>
                  <a:moveTo>
                    <a:pt x="4222" y="5290"/>
                  </a:moveTo>
                  <a:cubicBezTo>
                    <a:pt x="4222" y="5341"/>
                    <a:pt x="4181" y="5382"/>
                    <a:pt x="4130" y="5382"/>
                  </a:cubicBezTo>
                  <a:cubicBezTo>
                    <a:pt x="4077" y="5382"/>
                    <a:pt x="4036" y="5341"/>
                    <a:pt x="4036" y="5290"/>
                  </a:cubicBezTo>
                  <a:cubicBezTo>
                    <a:pt x="4036" y="5240"/>
                    <a:pt x="4077" y="5196"/>
                    <a:pt x="4130" y="5196"/>
                  </a:cubicBezTo>
                  <a:lnTo>
                    <a:pt x="4130" y="5196"/>
                  </a:lnTo>
                  <a:cubicBezTo>
                    <a:pt x="4181" y="5196"/>
                    <a:pt x="4222" y="5237"/>
                    <a:pt x="4222" y="52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9"/>
            <p:cNvSpPr/>
            <p:nvPr/>
          </p:nvSpPr>
          <p:spPr>
            <a:xfrm flipH="1">
              <a:off x="8105818" y="4101208"/>
              <a:ext cx="1047707" cy="1047678"/>
            </a:xfrm>
            <a:custGeom>
              <a:avLst/>
              <a:gdLst/>
              <a:ahLst/>
              <a:cxnLst/>
              <a:rect l="l" t="t" r="r" b="b"/>
              <a:pathLst>
                <a:path w="36404" h="36403" extrusionOk="0">
                  <a:moveTo>
                    <a:pt x="7152" y="648"/>
                  </a:moveTo>
                  <a:lnTo>
                    <a:pt x="7152" y="7189"/>
                  </a:lnTo>
                  <a:lnTo>
                    <a:pt x="649" y="7189"/>
                  </a:lnTo>
                  <a:lnTo>
                    <a:pt x="649" y="648"/>
                  </a:lnTo>
                  <a:close/>
                  <a:moveTo>
                    <a:pt x="7152" y="7837"/>
                  </a:moveTo>
                  <a:lnTo>
                    <a:pt x="7152" y="14323"/>
                  </a:lnTo>
                  <a:lnTo>
                    <a:pt x="649" y="14323"/>
                  </a:lnTo>
                  <a:lnTo>
                    <a:pt x="649" y="7837"/>
                  </a:lnTo>
                  <a:close/>
                  <a:moveTo>
                    <a:pt x="14270" y="7837"/>
                  </a:moveTo>
                  <a:lnTo>
                    <a:pt x="14270" y="14323"/>
                  </a:lnTo>
                  <a:lnTo>
                    <a:pt x="7800" y="14323"/>
                  </a:lnTo>
                  <a:lnTo>
                    <a:pt x="7800" y="7837"/>
                  </a:lnTo>
                  <a:close/>
                  <a:moveTo>
                    <a:pt x="7152" y="14972"/>
                  </a:moveTo>
                  <a:lnTo>
                    <a:pt x="7152" y="21458"/>
                  </a:lnTo>
                  <a:lnTo>
                    <a:pt x="649" y="21458"/>
                  </a:lnTo>
                  <a:lnTo>
                    <a:pt x="649" y="14972"/>
                  </a:lnTo>
                  <a:close/>
                  <a:moveTo>
                    <a:pt x="14270" y="14972"/>
                  </a:moveTo>
                  <a:lnTo>
                    <a:pt x="14270" y="21458"/>
                  </a:lnTo>
                  <a:lnTo>
                    <a:pt x="7800" y="21458"/>
                  </a:lnTo>
                  <a:lnTo>
                    <a:pt x="7800" y="14972"/>
                  </a:lnTo>
                  <a:close/>
                  <a:moveTo>
                    <a:pt x="21465" y="14972"/>
                  </a:moveTo>
                  <a:lnTo>
                    <a:pt x="21465" y="21458"/>
                  </a:lnTo>
                  <a:lnTo>
                    <a:pt x="14919" y="21458"/>
                  </a:lnTo>
                  <a:lnTo>
                    <a:pt x="14919" y="14972"/>
                  </a:lnTo>
                  <a:close/>
                  <a:moveTo>
                    <a:pt x="7152" y="22104"/>
                  </a:moveTo>
                  <a:lnTo>
                    <a:pt x="7152" y="28645"/>
                  </a:lnTo>
                  <a:lnTo>
                    <a:pt x="649" y="28645"/>
                  </a:lnTo>
                  <a:lnTo>
                    <a:pt x="649" y="22104"/>
                  </a:lnTo>
                  <a:close/>
                  <a:moveTo>
                    <a:pt x="14270" y="22104"/>
                  </a:moveTo>
                  <a:lnTo>
                    <a:pt x="14270" y="28645"/>
                  </a:lnTo>
                  <a:lnTo>
                    <a:pt x="7800" y="28645"/>
                  </a:lnTo>
                  <a:lnTo>
                    <a:pt x="7800" y="22104"/>
                  </a:lnTo>
                  <a:close/>
                  <a:moveTo>
                    <a:pt x="21465" y="22104"/>
                  </a:moveTo>
                  <a:lnTo>
                    <a:pt x="21465" y="28645"/>
                  </a:lnTo>
                  <a:lnTo>
                    <a:pt x="14919" y="28645"/>
                  </a:lnTo>
                  <a:lnTo>
                    <a:pt x="14919" y="22104"/>
                  </a:lnTo>
                  <a:close/>
                  <a:moveTo>
                    <a:pt x="28649" y="22104"/>
                  </a:moveTo>
                  <a:lnTo>
                    <a:pt x="28649" y="28645"/>
                  </a:lnTo>
                  <a:lnTo>
                    <a:pt x="22111" y="28645"/>
                  </a:lnTo>
                  <a:lnTo>
                    <a:pt x="22111" y="22104"/>
                  </a:lnTo>
                  <a:close/>
                  <a:moveTo>
                    <a:pt x="7152" y="29291"/>
                  </a:moveTo>
                  <a:lnTo>
                    <a:pt x="7152" y="35757"/>
                  </a:lnTo>
                  <a:lnTo>
                    <a:pt x="649" y="35757"/>
                  </a:lnTo>
                  <a:lnTo>
                    <a:pt x="649" y="29291"/>
                  </a:lnTo>
                  <a:close/>
                  <a:moveTo>
                    <a:pt x="14270" y="29291"/>
                  </a:moveTo>
                  <a:lnTo>
                    <a:pt x="14270" y="35757"/>
                  </a:lnTo>
                  <a:lnTo>
                    <a:pt x="7800" y="35757"/>
                  </a:lnTo>
                  <a:lnTo>
                    <a:pt x="7800" y="29291"/>
                  </a:lnTo>
                  <a:close/>
                  <a:moveTo>
                    <a:pt x="21465" y="29291"/>
                  </a:moveTo>
                  <a:lnTo>
                    <a:pt x="21465" y="35757"/>
                  </a:lnTo>
                  <a:lnTo>
                    <a:pt x="14919" y="35757"/>
                  </a:lnTo>
                  <a:lnTo>
                    <a:pt x="14919" y="29291"/>
                  </a:lnTo>
                  <a:close/>
                  <a:moveTo>
                    <a:pt x="28649" y="29291"/>
                  </a:moveTo>
                  <a:lnTo>
                    <a:pt x="28649" y="35757"/>
                  </a:lnTo>
                  <a:lnTo>
                    <a:pt x="22111" y="35757"/>
                  </a:lnTo>
                  <a:lnTo>
                    <a:pt x="22111" y="29291"/>
                  </a:lnTo>
                  <a:close/>
                  <a:moveTo>
                    <a:pt x="35755" y="29291"/>
                  </a:moveTo>
                  <a:lnTo>
                    <a:pt x="35755" y="35757"/>
                  </a:lnTo>
                  <a:lnTo>
                    <a:pt x="29298" y="35757"/>
                  </a:lnTo>
                  <a:lnTo>
                    <a:pt x="29298" y="29291"/>
                  </a:lnTo>
                  <a:close/>
                  <a:moveTo>
                    <a:pt x="1" y="0"/>
                  </a:moveTo>
                  <a:lnTo>
                    <a:pt x="1" y="36403"/>
                  </a:lnTo>
                  <a:lnTo>
                    <a:pt x="36404" y="36403"/>
                  </a:lnTo>
                  <a:lnTo>
                    <a:pt x="36404" y="28645"/>
                  </a:lnTo>
                  <a:lnTo>
                    <a:pt x="29298" y="28645"/>
                  </a:lnTo>
                  <a:lnTo>
                    <a:pt x="29298" y="21458"/>
                  </a:lnTo>
                  <a:lnTo>
                    <a:pt x="22111" y="21458"/>
                  </a:lnTo>
                  <a:lnTo>
                    <a:pt x="22111" y="14323"/>
                  </a:lnTo>
                  <a:lnTo>
                    <a:pt x="14919" y="14323"/>
                  </a:lnTo>
                  <a:lnTo>
                    <a:pt x="14919" y="7160"/>
                  </a:lnTo>
                  <a:lnTo>
                    <a:pt x="14270" y="7160"/>
                  </a:lnTo>
                  <a:lnTo>
                    <a:pt x="14270" y="7189"/>
                  </a:lnTo>
                  <a:lnTo>
                    <a:pt x="7800" y="7189"/>
                  </a:lnTo>
                  <a:lnTo>
                    <a:pt x="780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3" name="Google Shape;183;p9"/>
            <p:cNvGrpSpPr/>
            <p:nvPr/>
          </p:nvGrpSpPr>
          <p:grpSpPr>
            <a:xfrm rot="5400000">
              <a:off x="-419101" y="419105"/>
              <a:ext cx="1468475" cy="630248"/>
              <a:chOff x="2543375" y="546738"/>
              <a:chExt cx="1630551" cy="699887"/>
            </a:xfrm>
          </p:grpSpPr>
          <p:grpSp>
            <p:nvGrpSpPr>
              <p:cNvPr id="184" name="Google Shape;184;p9"/>
              <p:cNvGrpSpPr/>
              <p:nvPr/>
            </p:nvGrpSpPr>
            <p:grpSpPr>
              <a:xfrm>
                <a:off x="3463300" y="546738"/>
                <a:ext cx="710626" cy="698687"/>
                <a:chOff x="2373000" y="551950"/>
                <a:chExt cx="710626" cy="698687"/>
              </a:xfrm>
            </p:grpSpPr>
            <p:sp>
              <p:nvSpPr>
                <p:cNvPr id="185" name="Google Shape;185;p9"/>
                <p:cNvSpPr/>
                <p:nvPr/>
              </p:nvSpPr>
              <p:spPr>
                <a:xfrm>
                  <a:off x="2373000" y="901194"/>
                  <a:ext cx="363617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2" h="23691" extrusionOk="0">
                      <a:moveTo>
                        <a:pt x="24007" y="1"/>
                      </a:moveTo>
                      <a:cubicBezTo>
                        <a:pt x="23080" y="1"/>
                        <a:pt x="12685" y="139"/>
                        <a:pt x="6475" y="6263"/>
                      </a:cubicBezTo>
                      <a:cubicBezTo>
                        <a:pt x="1" y="12676"/>
                        <a:pt x="548" y="23679"/>
                        <a:pt x="548" y="23679"/>
                      </a:cubicBezTo>
                      <a:cubicBezTo>
                        <a:pt x="548" y="23679"/>
                        <a:pt x="784" y="23691"/>
                        <a:pt x="1206" y="23691"/>
                      </a:cubicBezTo>
                      <a:cubicBezTo>
                        <a:pt x="3684" y="23691"/>
                        <a:pt x="12590" y="23292"/>
                        <a:pt x="18147" y="17813"/>
                      </a:cubicBezTo>
                      <a:cubicBezTo>
                        <a:pt x="24652" y="11400"/>
                        <a:pt x="24074" y="1"/>
                        <a:pt x="24074" y="1"/>
                      </a:cubicBezTo>
                      <a:cubicBezTo>
                        <a:pt x="24074" y="1"/>
                        <a:pt x="24051" y="1"/>
                        <a:pt x="24007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6" name="Google Shape;186;p9"/>
                <p:cNvSpPr/>
                <p:nvPr/>
              </p:nvSpPr>
              <p:spPr>
                <a:xfrm>
                  <a:off x="2373000" y="551950"/>
                  <a:ext cx="363617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2" h="23691" extrusionOk="0">
                      <a:moveTo>
                        <a:pt x="645" y="1"/>
                      </a:moveTo>
                      <a:cubicBezTo>
                        <a:pt x="601" y="1"/>
                        <a:pt x="578" y="1"/>
                        <a:pt x="578" y="1"/>
                      </a:cubicBezTo>
                      <a:cubicBezTo>
                        <a:pt x="578" y="1"/>
                        <a:pt x="1" y="11399"/>
                        <a:pt x="6505" y="17813"/>
                      </a:cubicBezTo>
                      <a:cubicBezTo>
                        <a:pt x="12036" y="23292"/>
                        <a:pt x="20938" y="23691"/>
                        <a:pt x="23416" y="23691"/>
                      </a:cubicBezTo>
                      <a:cubicBezTo>
                        <a:pt x="23838" y="23691"/>
                        <a:pt x="24074" y="23679"/>
                        <a:pt x="24074" y="23679"/>
                      </a:cubicBezTo>
                      <a:cubicBezTo>
                        <a:pt x="24074" y="23679"/>
                        <a:pt x="24652" y="12676"/>
                        <a:pt x="18147" y="6263"/>
                      </a:cubicBezTo>
                      <a:cubicBezTo>
                        <a:pt x="11966" y="139"/>
                        <a:pt x="1573" y="1"/>
                        <a:pt x="645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7" name="Google Shape;187;p9"/>
                <p:cNvSpPr/>
                <p:nvPr/>
              </p:nvSpPr>
              <p:spPr>
                <a:xfrm>
                  <a:off x="2720467" y="901194"/>
                  <a:ext cx="363160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21" h="23691" extrusionOk="0">
                      <a:moveTo>
                        <a:pt x="614" y="1"/>
                      </a:moveTo>
                      <a:cubicBezTo>
                        <a:pt x="570" y="1"/>
                        <a:pt x="548" y="1"/>
                        <a:pt x="548" y="1"/>
                      </a:cubicBezTo>
                      <a:cubicBezTo>
                        <a:pt x="548" y="1"/>
                        <a:pt x="0" y="11400"/>
                        <a:pt x="6475" y="17813"/>
                      </a:cubicBezTo>
                      <a:cubicBezTo>
                        <a:pt x="12005" y="23292"/>
                        <a:pt x="20908" y="23691"/>
                        <a:pt x="23385" y="23691"/>
                      </a:cubicBezTo>
                      <a:cubicBezTo>
                        <a:pt x="23808" y="23691"/>
                        <a:pt x="24043" y="23679"/>
                        <a:pt x="24043" y="23679"/>
                      </a:cubicBezTo>
                      <a:cubicBezTo>
                        <a:pt x="24043" y="23679"/>
                        <a:pt x="24621" y="12676"/>
                        <a:pt x="18147" y="6263"/>
                      </a:cubicBezTo>
                      <a:cubicBezTo>
                        <a:pt x="11936" y="139"/>
                        <a:pt x="1542" y="1"/>
                        <a:pt x="61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8" name="Google Shape;188;p9"/>
                <p:cNvSpPr/>
                <p:nvPr/>
              </p:nvSpPr>
              <p:spPr>
                <a:xfrm>
                  <a:off x="2720024" y="551950"/>
                  <a:ext cx="363602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1" h="23691" extrusionOk="0">
                      <a:moveTo>
                        <a:pt x="24007" y="1"/>
                      </a:moveTo>
                      <a:cubicBezTo>
                        <a:pt x="23079" y="1"/>
                        <a:pt x="12686" y="139"/>
                        <a:pt x="6505" y="6263"/>
                      </a:cubicBezTo>
                      <a:cubicBezTo>
                        <a:pt x="0" y="12676"/>
                        <a:pt x="578" y="23679"/>
                        <a:pt x="578" y="23679"/>
                      </a:cubicBezTo>
                      <a:cubicBezTo>
                        <a:pt x="578" y="23679"/>
                        <a:pt x="813" y="23691"/>
                        <a:pt x="1236" y="23691"/>
                      </a:cubicBezTo>
                      <a:cubicBezTo>
                        <a:pt x="3713" y="23691"/>
                        <a:pt x="12616" y="23292"/>
                        <a:pt x="18146" y="17813"/>
                      </a:cubicBezTo>
                      <a:cubicBezTo>
                        <a:pt x="24651" y="11399"/>
                        <a:pt x="24073" y="1"/>
                        <a:pt x="24073" y="1"/>
                      </a:cubicBezTo>
                      <a:cubicBezTo>
                        <a:pt x="24073" y="1"/>
                        <a:pt x="24051" y="1"/>
                        <a:pt x="2400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89" name="Google Shape;189;p9"/>
              <p:cNvGrpSpPr/>
              <p:nvPr/>
            </p:nvGrpSpPr>
            <p:grpSpPr>
              <a:xfrm>
                <a:off x="2543375" y="547938"/>
                <a:ext cx="710626" cy="698687"/>
                <a:chOff x="2373000" y="551950"/>
                <a:chExt cx="710626" cy="698687"/>
              </a:xfrm>
            </p:grpSpPr>
            <p:sp>
              <p:nvSpPr>
                <p:cNvPr id="190" name="Google Shape;190;p9"/>
                <p:cNvSpPr/>
                <p:nvPr/>
              </p:nvSpPr>
              <p:spPr>
                <a:xfrm>
                  <a:off x="2373000" y="901194"/>
                  <a:ext cx="363617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2" h="23691" extrusionOk="0">
                      <a:moveTo>
                        <a:pt x="24007" y="1"/>
                      </a:moveTo>
                      <a:cubicBezTo>
                        <a:pt x="23080" y="1"/>
                        <a:pt x="12685" y="139"/>
                        <a:pt x="6475" y="6263"/>
                      </a:cubicBezTo>
                      <a:cubicBezTo>
                        <a:pt x="1" y="12676"/>
                        <a:pt x="548" y="23679"/>
                        <a:pt x="548" y="23679"/>
                      </a:cubicBezTo>
                      <a:cubicBezTo>
                        <a:pt x="548" y="23679"/>
                        <a:pt x="784" y="23691"/>
                        <a:pt x="1206" y="23691"/>
                      </a:cubicBezTo>
                      <a:cubicBezTo>
                        <a:pt x="3684" y="23691"/>
                        <a:pt x="12590" y="23292"/>
                        <a:pt x="18147" y="17813"/>
                      </a:cubicBezTo>
                      <a:cubicBezTo>
                        <a:pt x="24652" y="11400"/>
                        <a:pt x="24074" y="1"/>
                        <a:pt x="24074" y="1"/>
                      </a:cubicBezTo>
                      <a:cubicBezTo>
                        <a:pt x="24074" y="1"/>
                        <a:pt x="24051" y="1"/>
                        <a:pt x="24007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1" name="Google Shape;191;p9"/>
                <p:cNvSpPr/>
                <p:nvPr/>
              </p:nvSpPr>
              <p:spPr>
                <a:xfrm>
                  <a:off x="2373000" y="551950"/>
                  <a:ext cx="363617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2" h="23691" extrusionOk="0">
                      <a:moveTo>
                        <a:pt x="645" y="1"/>
                      </a:moveTo>
                      <a:cubicBezTo>
                        <a:pt x="601" y="1"/>
                        <a:pt x="578" y="1"/>
                        <a:pt x="578" y="1"/>
                      </a:cubicBezTo>
                      <a:cubicBezTo>
                        <a:pt x="578" y="1"/>
                        <a:pt x="1" y="11399"/>
                        <a:pt x="6505" y="17813"/>
                      </a:cubicBezTo>
                      <a:cubicBezTo>
                        <a:pt x="12036" y="23292"/>
                        <a:pt x="20938" y="23691"/>
                        <a:pt x="23416" y="23691"/>
                      </a:cubicBezTo>
                      <a:cubicBezTo>
                        <a:pt x="23838" y="23691"/>
                        <a:pt x="24074" y="23679"/>
                        <a:pt x="24074" y="23679"/>
                      </a:cubicBezTo>
                      <a:cubicBezTo>
                        <a:pt x="24074" y="23679"/>
                        <a:pt x="24652" y="12676"/>
                        <a:pt x="18147" y="6263"/>
                      </a:cubicBezTo>
                      <a:cubicBezTo>
                        <a:pt x="11966" y="139"/>
                        <a:pt x="1573" y="1"/>
                        <a:pt x="645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2" name="Google Shape;192;p9"/>
                <p:cNvSpPr/>
                <p:nvPr/>
              </p:nvSpPr>
              <p:spPr>
                <a:xfrm>
                  <a:off x="2720467" y="901194"/>
                  <a:ext cx="363160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21" h="23691" extrusionOk="0">
                      <a:moveTo>
                        <a:pt x="614" y="1"/>
                      </a:moveTo>
                      <a:cubicBezTo>
                        <a:pt x="570" y="1"/>
                        <a:pt x="548" y="1"/>
                        <a:pt x="548" y="1"/>
                      </a:cubicBezTo>
                      <a:cubicBezTo>
                        <a:pt x="548" y="1"/>
                        <a:pt x="0" y="11400"/>
                        <a:pt x="6475" y="17813"/>
                      </a:cubicBezTo>
                      <a:cubicBezTo>
                        <a:pt x="12005" y="23292"/>
                        <a:pt x="20908" y="23691"/>
                        <a:pt x="23385" y="23691"/>
                      </a:cubicBezTo>
                      <a:cubicBezTo>
                        <a:pt x="23808" y="23691"/>
                        <a:pt x="24043" y="23679"/>
                        <a:pt x="24043" y="23679"/>
                      </a:cubicBezTo>
                      <a:cubicBezTo>
                        <a:pt x="24043" y="23679"/>
                        <a:pt x="24621" y="12676"/>
                        <a:pt x="18147" y="6263"/>
                      </a:cubicBezTo>
                      <a:cubicBezTo>
                        <a:pt x="11936" y="139"/>
                        <a:pt x="1542" y="1"/>
                        <a:pt x="614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3" name="Google Shape;193;p9"/>
                <p:cNvSpPr/>
                <p:nvPr/>
              </p:nvSpPr>
              <p:spPr>
                <a:xfrm>
                  <a:off x="2720024" y="551950"/>
                  <a:ext cx="363602" cy="349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51" h="23691" extrusionOk="0">
                      <a:moveTo>
                        <a:pt x="24007" y="1"/>
                      </a:moveTo>
                      <a:cubicBezTo>
                        <a:pt x="23079" y="1"/>
                        <a:pt x="12686" y="139"/>
                        <a:pt x="6505" y="6263"/>
                      </a:cubicBezTo>
                      <a:cubicBezTo>
                        <a:pt x="0" y="12676"/>
                        <a:pt x="578" y="23679"/>
                        <a:pt x="578" y="23679"/>
                      </a:cubicBezTo>
                      <a:cubicBezTo>
                        <a:pt x="578" y="23679"/>
                        <a:pt x="813" y="23691"/>
                        <a:pt x="1236" y="23691"/>
                      </a:cubicBezTo>
                      <a:cubicBezTo>
                        <a:pt x="3713" y="23691"/>
                        <a:pt x="12616" y="23292"/>
                        <a:pt x="18146" y="17813"/>
                      </a:cubicBezTo>
                      <a:cubicBezTo>
                        <a:pt x="24651" y="11399"/>
                        <a:pt x="24073" y="1"/>
                        <a:pt x="24073" y="1"/>
                      </a:cubicBezTo>
                      <a:cubicBezTo>
                        <a:pt x="24073" y="1"/>
                        <a:pt x="24051" y="1"/>
                        <a:pt x="24007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94" name="Google Shape;194;p9"/>
            <p:cNvSpPr/>
            <p:nvPr/>
          </p:nvSpPr>
          <p:spPr>
            <a:xfrm>
              <a:off x="3698525" y="4415981"/>
              <a:ext cx="1423343" cy="1423551"/>
            </a:xfrm>
            <a:custGeom>
              <a:avLst/>
              <a:gdLst/>
              <a:ahLst/>
              <a:cxnLst/>
              <a:rect l="l" t="t" r="r" b="b"/>
              <a:pathLst>
                <a:path w="15306" h="15307" extrusionOk="0">
                  <a:moveTo>
                    <a:pt x="7980" y="2224"/>
                  </a:moveTo>
                  <a:lnTo>
                    <a:pt x="7326" y="2224"/>
                  </a:lnTo>
                  <a:lnTo>
                    <a:pt x="7326" y="1"/>
                  </a:lnTo>
                  <a:lnTo>
                    <a:pt x="7980" y="1"/>
                  </a:lnTo>
                  <a:close/>
                  <a:moveTo>
                    <a:pt x="7980" y="15306"/>
                  </a:moveTo>
                  <a:lnTo>
                    <a:pt x="7326" y="15306"/>
                  </a:lnTo>
                  <a:lnTo>
                    <a:pt x="7326" y="13083"/>
                  </a:lnTo>
                  <a:lnTo>
                    <a:pt x="7980" y="13083"/>
                  </a:lnTo>
                  <a:close/>
                  <a:moveTo>
                    <a:pt x="13082" y="7981"/>
                  </a:moveTo>
                  <a:lnTo>
                    <a:pt x="13082" y="7326"/>
                  </a:lnTo>
                  <a:lnTo>
                    <a:pt x="15306" y="7326"/>
                  </a:lnTo>
                  <a:lnTo>
                    <a:pt x="15306" y="7981"/>
                  </a:lnTo>
                  <a:close/>
                  <a:moveTo>
                    <a:pt x="0" y="7981"/>
                  </a:moveTo>
                  <a:lnTo>
                    <a:pt x="0" y="7326"/>
                  </a:lnTo>
                  <a:lnTo>
                    <a:pt x="2224" y="7326"/>
                  </a:lnTo>
                  <a:lnTo>
                    <a:pt x="2224" y="7981"/>
                  </a:lnTo>
                  <a:close/>
                  <a:moveTo>
                    <a:pt x="11722" y="4046"/>
                  </a:moveTo>
                  <a:lnTo>
                    <a:pt x="11261" y="3584"/>
                  </a:lnTo>
                  <a:lnTo>
                    <a:pt x="12832" y="2011"/>
                  </a:lnTo>
                  <a:lnTo>
                    <a:pt x="13296" y="2475"/>
                  </a:lnTo>
                  <a:close/>
                  <a:moveTo>
                    <a:pt x="2474" y="13296"/>
                  </a:moveTo>
                  <a:lnTo>
                    <a:pt x="2010" y="12832"/>
                  </a:lnTo>
                  <a:lnTo>
                    <a:pt x="3584" y="11261"/>
                  </a:lnTo>
                  <a:lnTo>
                    <a:pt x="4045" y="11723"/>
                  </a:lnTo>
                  <a:close/>
                  <a:moveTo>
                    <a:pt x="11261" y="11723"/>
                  </a:moveTo>
                  <a:lnTo>
                    <a:pt x="11722" y="11261"/>
                  </a:lnTo>
                  <a:lnTo>
                    <a:pt x="13296" y="12832"/>
                  </a:lnTo>
                  <a:lnTo>
                    <a:pt x="12832" y="13296"/>
                  </a:lnTo>
                  <a:close/>
                  <a:moveTo>
                    <a:pt x="2010" y="2475"/>
                  </a:moveTo>
                  <a:lnTo>
                    <a:pt x="2474" y="2011"/>
                  </a:lnTo>
                  <a:lnTo>
                    <a:pt x="4045" y="3584"/>
                  </a:lnTo>
                  <a:lnTo>
                    <a:pt x="3584" y="4046"/>
                  </a:lnTo>
                  <a:close/>
                  <a:moveTo>
                    <a:pt x="10105" y="2799"/>
                  </a:moveTo>
                  <a:lnTo>
                    <a:pt x="9503" y="2539"/>
                  </a:lnTo>
                  <a:lnTo>
                    <a:pt x="10385" y="499"/>
                  </a:lnTo>
                  <a:lnTo>
                    <a:pt x="10985" y="756"/>
                  </a:lnTo>
                  <a:close/>
                  <a:moveTo>
                    <a:pt x="4921" y="14808"/>
                  </a:moveTo>
                  <a:lnTo>
                    <a:pt x="4321" y="14548"/>
                  </a:lnTo>
                  <a:lnTo>
                    <a:pt x="5201" y="12508"/>
                  </a:lnTo>
                  <a:lnTo>
                    <a:pt x="5803" y="12768"/>
                  </a:lnTo>
                  <a:close/>
                  <a:moveTo>
                    <a:pt x="12508" y="10106"/>
                  </a:moveTo>
                  <a:lnTo>
                    <a:pt x="12765" y="9504"/>
                  </a:lnTo>
                  <a:lnTo>
                    <a:pt x="14807" y="10386"/>
                  </a:lnTo>
                  <a:lnTo>
                    <a:pt x="14548" y="10985"/>
                  </a:lnTo>
                  <a:close/>
                  <a:moveTo>
                    <a:pt x="499" y="4921"/>
                  </a:moveTo>
                  <a:lnTo>
                    <a:pt x="756" y="4321"/>
                  </a:lnTo>
                  <a:lnTo>
                    <a:pt x="2798" y="5201"/>
                  </a:lnTo>
                  <a:lnTo>
                    <a:pt x="2539" y="5803"/>
                  </a:lnTo>
                  <a:close/>
                  <a:moveTo>
                    <a:pt x="12818" y="5955"/>
                  </a:moveTo>
                  <a:lnTo>
                    <a:pt x="12577" y="5346"/>
                  </a:lnTo>
                  <a:lnTo>
                    <a:pt x="14644" y="4526"/>
                  </a:lnTo>
                  <a:lnTo>
                    <a:pt x="14885" y="5135"/>
                  </a:lnTo>
                  <a:close/>
                  <a:moveTo>
                    <a:pt x="662" y="10781"/>
                  </a:moveTo>
                  <a:lnTo>
                    <a:pt x="421" y="10174"/>
                  </a:lnTo>
                  <a:lnTo>
                    <a:pt x="2488" y="9354"/>
                  </a:lnTo>
                  <a:lnTo>
                    <a:pt x="2729" y="9961"/>
                  </a:lnTo>
                  <a:close/>
                  <a:moveTo>
                    <a:pt x="9352" y="12821"/>
                  </a:moveTo>
                  <a:lnTo>
                    <a:pt x="9960" y="12580"/>
                  </a:lnTo>
                  <a:lnTo>
                    <a:pt x="10780" y="14647"/>
                  </a:lnTo>
                  <a:lnTo>
                    <a:pt x="10172" y="14888"/>
                  </a:lnTo>
                  <a:close/>
                  <a:moveTo>
                    <a:pt x="4525" y="662"/>
                  </a:moveTo>
                  <a:lnTo>
                    <a:pt x="5134" y="421"/>
                  </a:lnTo>
                  <a:lnTo>
                    <a:pt x="5954" y="2488"/>
                  </a:lnTo>
                  <a:lnTo>
                    <a:pt x="5346" y="273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9"/>
            <p:cNvSpPr/>
            <p:nvPr/>
          </p:nvSpPr>
          <p:spPr>
            <a:xfrm>
              <a:off x="2723231" y="-371663"/>
              <a:ext cx="3706908" cy="769790"/>
            </a:xfrm>
            <a:custGeom>
              <a:avLst/>
              <a:gdLst/>
              <a:ahLst/>
              <a:cxnLst/>
              <a:rect l="l" t="t" r="r" b="b"/>
              <a:pathLst>
                <a:path w="21400" h="4444" extrusionOk="0">
                  <a:moveTo>
                    <a:pt x="1289" y="4443"/>
                  </a:moveTo>
                  <a:lnTo>
                    <a:pt x="0" y="4443"/>
                  </a:lnTo>
                  <a:lnTo>
                    <a:pt x="1705" y="1"/>
                  </a:lnTo>
                  <a:lnTo>
                    <a:pt x="2996" y="1"/>
                  </a:lnTo>
                  <a:close/>
                  <a:moveTo>
                    <a:pt x="5626" y="1"/>
                  </a:moveTo>
                  <a:lnTo>
                    <a:pt x="4335" y="1"/>
                  </a:lnTo>
                  <a:lnTo>
                    <a:pt x="2628" y="4443"/>
                  </a:lnTo>
                  <a:lnTo>
                    <a:pt x="3919" y="4443"/>
                  </a:lnTo>
                  <a:close/>
                  <a:moveTo>
                    <a:pt x="8254" y="1"/>
                  </a:moveTo>
                  <a:lnTo>
                    <a:pt x="6965" y="1"/>
                  </a:lnTo>
                  <a:lnTo>
                    <a:pt x="5258" y="4443"/>
                  </a:lnTo>
                  <a:lnTo>
                    <a:pt x="6549" y="4443"/>
                  </a:lnTo>
                  <a:close/>
                  <a:moveTo>
                    <a:pt x="10884" y="1"/>
                  </a:moveTo>
                  <a:lnTo>
                    <a:pt x="9593" y="1"/>
                  </a:lnTo>
                  <a:lnTo>
                    <a:pt x="7886" y="4443"/>
                  </a:lnTo>
                  <a:lnTo>
                    <a:pt x="9177" y="4443"/>
                  </a:lnTo>
                  <a:close/>
                  <a:moveTo>
                    <a:pt x="13514" y="1"/>
                  </a:moveTo>
                  <a:lnTo>
                    <a:pt x="12223" y="1"/>
                  </a:lnTo>
                  <a:lnTo>
                    <a:pt x="10516" y="4443"/>
                  </a:lnTo>
                  <a:lnTo>
                    <a:pt x="11805" y="4443"/>
                  </a:lnTo>
                  <a:close/>
                  <a:moveTo>
                    <a:pt x="16142" y="1"/>
                  </a:moveTo>
                  <a:lnTo>
                    <a:pt x="14851" y="1"/>
                  </a:lnTo>
                  <a:lnTo>
                    <a:pt x="13144" y="4443"/>
                  </a:lnTo>
                  <a:lnTo>
                    <a:pt x="14435" y="4443"/>
                  </a:lnTo>
                  <a:close/>
                  <a:moveTo>
                    <a:pt x="18772" y="1"/>
                  </a:moveTo>
                  <a:lnTo>
                    <a:pt x="17481" y="1"/>
                  </a:lnTo>
                  <a:lnTo>
                    <a:pt x="15774" y="4443"/>
                  </a:lnTo>
                  <a:lnTo>
                    <a:pt x="17065" y="4443"/>
                  </a:lnTo>
                  <a:close/>
                  <a:moveTo>
                    <a:pt x="21400" y="1"/>
                  </a:moveTo>
                  <a:lnTo>
                    <a:pt x="20109" y="1"/>
                  </a:lnTo>
                  <a:lnTo>
                    <a:pt x="18402" y="4443"/>
                  </a:lnTo>
                  <a:lnTo>
                    <a:pt x="19693" y="444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6" name="Google Shape;196;p9"/>
          <p:cNvSpPr txBox="1">
            <a:spLocks noGrp="1"/>
          </p:cNvSpPr>
          <p:nvPr>
            <p:ph type="title"/>
          </p:nvPr>
        </p:nvSpPr>
        <p:spPr>
          <a:xfrm>
            <a:off x="920315" y="1846414"/>
            <a:ext cx="6954300" cy="70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42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97" name="Google Shape;197;p9"/>
          <p:cNvSpPr txBox="1">
            <a:spLocks noGrp="1"/>
          </p:cNvSpPr>
          <p:nvPr>
            <p:ph type="subTitle" idx="1"/>
          </p:nvPr>
        </p:nvSpPr>
        <p:spPr>
          <a:xfrm>
            <a:off x="920175" y="2568801"/>
            <a:ext cx="6954300" cy="97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1"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16"/>
          <p:cNvSpPr txBox="1">
            <a:spLocks noGrp="1"/>
          </p:cNvSpPr>
          <p:nvPr>
            <p:ph type="title"/>
          </p:nvPr>
        </p:nvSpPr>
        <p:spPr>
          <a:xfrm>
            <a:off x="714575" y="445025"/>
            <a:ext cx="77148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43" name="Google Shape;343;p16"/>
          <p:cNvSpPr txBox="1">
            <a:spLocks noGrp="1"/>
          </p:cNvSpPr>
          <p:nvPr>
            <p:ph type="subTitle" idx="1"/>
          </p:nvPr>
        </p:nvSpPr>
        <p:spPr>
          <a:xfrm>
            <a:off x="1130100" y="2537450"/>
            <a:ext cx="2156400" cy="62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Dela Gothic One"/>
                <a:ea typeface="Dela Gothic One"/>
                <a:cs typeface="Dela Gothic One"/>
                <a:sym typeface="Dela Gothic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4" name="Google Shape;344;p16"/>
          <p:cNvSpPr txBox="1">
            <a:spLocks noGrp="1"/>
          </p:cNvSpPr>
          <p:nvPr>
            <p:ph type="subTitle" idx="2"/>
          </p:nvPr>
        </p:nvSpPr>
        <p:spPr>
          <a:xfrm>
            <a:off x="1130111" y="3034648"/>
            <a:ext cx="2156400" cy="9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5" name="Google Shape;345;p16"/>
          <p:cNvSpPr txBox="1">
            <a:spLocks noGrp="1"/>
          </p:cNvSpPr>
          <p:nvPr>
            <p:ph type="subTitle" idx="3"/>
          </p:nvPr>
        </p:nvSpPr>
        <p:spPr>
          <a:xfrm>
            <a:off x="3621025" y="2537450"/>
            <a:ext cx="2156400" cy="62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Dela Gothic One"/>
                <a:ea typeface="Dela Gothic One"/>
                <a:cs typeface="Dela Gothic One"/>
                <a:sym typeface="Dela Gothic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6" name="Google Shape;346;p16"/>
          <p:cNvSpPr txBox="1">
            <a:spLocks noGrp="1"/>
          </p:cNvSpPr>
          <p:nvPr>
            <p:ph type="subTitle" idx="4"/>
          </p:nvPr>
        </p:nvSpPr>
        <p:spPr>
          <a:xfrm>
            <a:off x="3621036" y="3034648"/>
            <a:ext cx="2156400" cy="9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7" name="Google Shape;347;p16"/>
          <p:cNvSpPr txBox="1">
            <a:spLocks noGrp="1"/>
          </p:cNvSpPr>
          <p:nvPr>
            <p:ph type="subTitle" idx="5"/>
          </p:nvPr>
        </p:nvSpPr>
        <p:spPr>
          <a:xfrm>
            <a:off x="6111950" y="2537450"/>
            <a:ext cx="2000100" cy="62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Dela Gothic One"/>
                <a:ea typeface="Dela Gothic One"/>
                <a:cs typeface="Dela Gothic One"/>
                <a:sym typeface="Dela Gothic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8" name="Google Shape;348;p16"/>
          <p:cNvSpPr txBox="1">
            <a:spLocks noGrp="1"/>
          </p:cNvSpPr>
          <p:nvPr>
            <p:ph type="subTitle" idx="6"/>
          </p:nvPr>
        </p:nvSpPr>
        <p:spPr>
          <a:xfrm>
            <a:off x="6111961" y="3034648"/>
            <a:ext cx="2000100" cy="9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349" name="Google Shape;349;p16"/>
          <p:cNvGrpSpPr/>
          <p:nvPr/>
        </p:nvGrpSpPr>
        <p:grpSpPr>
          <a:xfrm>
            <a:off x="-409349" y="-7495"/>
            <a:ext cx="9566853" cy="5507122"/>
            <a:chOff x="-409349" y="-7495"/>
            <a:chExt cx="9566853" cy="5507122"/>
          </a:xfrm>
        </p:grpSpPr>
        <p:grpSp>
          <p:nvGrpSpPr>
            <p:cNvPr id="350" name="Google Shape;350;p16"/>
            <p:cNvGrpSpPr/>
            <p:nvPr/>
          </p:nvGrpSpPr>
          <p:grpSpPr>
            <a:xfrm>
              <a:off x="-409349" y="-7495"/>
              <a:ext cx="9566853" cy="5507122"/>
              <a:chOff x="-409349" y="-7495"/>
              <a:chExt cx="9566853" cy="5507122"/>
            </a:xfrm>
          </p:grpSpPr>
          <p:sp>
            <p:nvSpPr>
              <p:cNvPr id="351" name="Google Shape;351;p16"/>
              <p:cNvSpPr/>
              <p:nvPr/>
            </p:nvSpPr>
            <p:spPr>
              <a:xfrm rot="5400000">
                <a:off x="190147" y="4355639"/>
                <a:ext cx="597800" cy="977926"/>
              </a:xfrm>
              <a:custGeom>
                <a:avLst/>
                <a:gdLst/>
                <a:ahLst/>
                <a:cxnLst/>
                <a:rect l="l" t="t" r="r" b="b"/>
                <a:pathLst>
                  <a:path w="4866" h="7960" extrusionOk="0">
                    <a:moveTo>
                      <a:pt x="3219" y="1758"/>
                    </a:moveTo>
                    <a:lnTo>
                      <a:pt x="3988" y="991"/>
                    </a:lnTo>
                    <a:lnTo>
                      <a:pt x="4756" y="1758"/>
                    </a:lnTo>
                    <a:lnTo>
                      <a:pt x="4866" y="1648"/>
                    </a:lnTo>
                    <a:lnTo>
                      <a:pt x="4096" y="880"/>
                    </a:lnTo>
                    <a:lnTo>
                      <a:pt x="4866" y="113"/>
                    </a:lnTo>
                    <a:lnTo>
                      <a:pt x="4756" y="3"/>
                    </a:lnTo>
                    <a:lnTo>
                      <a:pt x="3988" y="770"/>
                    </a:lnTo>
                    <a:lnTo>
                      <a:pt x="3219" y="3"/>
                    </a:lnTo>
                    <a:lnTo>
                      <a:pt x="3109" y="113"/>
                    </a:lnTo>
                    <a:lnTo>
                      <a:pt x="3878" y="880"/>
                    </a:lnTo>
                    <a:lnTo>
                      <a:pt x="3109" y="1648"/>
                    </a:lnTo>
                    <a:close/>
                    <a:moveTo>
                      <a:pt x="3219" y="4859"/>
                    </a:moveTo>
                    <a:lnTo>
                      <a:pt x="3988" y="4092"/>
                    </a:lnTo>
                    <a:lnTo>
                      <a:pt x="4756" y="4859"/>
                    </a:lnTo>
                    <a:lnTo>
                      <a:pt x="4866" y="4749"/>
                    </a:lnTo>
                    <a:lnTo>
                      <a:pt x="4096" y="3981"/>
                    </a:lnTo>
                    <a:lnTo>
                      <a:pt x="4866" y="3214"/>
                    </a:lnTo>
                    <a:lnTo>
                      <a:pt x="4756" y="3104"/>
                    </a:lnTo>
                    <a:lnTo>
                      <a:pt x="3988" y="3871"/>
                    </a:lnTo>
                    <a:lnTo>
                      <a:pt x="3219" y="3104"/>
                    </a:lnTo>
                    <a:lnTo>
                      <a:pt x="3109" y="3214"/>
                    </a:lnTo>
                    <a:lnTo>
                      <a:pt x="3878" y="3981"/>
                    </a:lnTo>
                    <a:lnTo>
                      <a:pt x="3109" y="4749"/>
                    </a:lnTo>
                    <a:close/>
                    <a:moveTo>
                      <a:pt x="3219" y="7960"/>
                    </a:moveTo>
                    <a:lnTo>
                      <a:pt x="3988" y="7193"/>
                    </a:lnTo>
                    <a:lnTo>
                      <a:pt x="4756" y="7960"/>
                    </a:lnTo>
                    <a:lnTo>
                      <a:pt x="4866" y="7850"/>
                    </a:lnTo>
                    <a:lnTo>
                      <a:pt x="4096" y="7082"/>
                    </a:lnTo>
                    <a:lnTo>
                      <a:pt x="4866" y="6315"/>
                    </a:lnTo>
                    <a:lnTo>
                      <a:pt x="4756" y="6205"/>
                    </a:lnTo>
                    <a:lnTo>
                      <a:pt x="3988" y="6972"/>
                    </a:lnTo>
                    <a:lnTo>
                      <a:pt x="3219" y="6205"/>
                    </a:lnTo>
                    <a:lnTo>
                      <a:pt x="3109" y="6315"/>
                    </a:lnTo>
                    <a:lnTo>
                      <a:pt x="3878" y="7082"/>
                    </a:lnTo>
                    <a:lnTo>
                      <a:pt x="3109" y="7850"/>
                    </a:lnTo>
                    <a:close/>
                    <a:moveTo>
                      <a:pt x="111" y="1755"/>
                    </a:moveTo>
                    <a:lnTo>
                      <a:pt x="880" y="986"/>
                    </a:lnTo>
                    <a:lnTo>
                      <a:pt x="1650" y="1755"/>
                    </a:lnTo>
                    <a:lnTo>
                      <a:pt x="1758" y="1645"/>
                    </a:lnTo>
                    <a:lnTo>
                      <a:pt x="991" y="878"/>
                    </a:lnTo>
                    <a:lnTo>
                      <a:pt x="1758" y="108"/>
                    </a:lnTo>
                    <a:lnTo>
                      <a:pt x="1650" y="0"/>
                    </a:lnTo>
                    <a:lnTo>
                      <a:pt x="880" y="768"/>
                    </a:lnTo>
                    <a:lnTo>
                      <a:pt x="111" y="0"/>
                    </a:lnTo>
                    <a:lnTo>
                      <a:pt x="1" y="108"/>
                    </a:lnTo>
                    <a:lnTo>
                      <a:pt x="770" y="878"/>
                    </a:lnTo>
                    <a:lnTo>
                      <a:pt x="1" y="1645"/>
                    </a:lnTo>
                    <a:close/>
                    <a:moveTo>
                      <a:pt x="111" y="4857"/>
                    </a:moveTo>
                    <a:lnTo>
                      <a:pt x="880" y="4087"/>
                    </a:lnTo>
                    <a:lnTo>
                      <a:pt x="1650" y="4857"/>
                    </a:lnTo>
                    <a:lnTo>
                      <a:pt x="1758" y="4746"/>
                    </a:lnTo>
                    <a:lnTo>
                      <a:pt x="991" y="3979"/>
                    </a:lnTo>
                    <a:lnTo>
                      <a:pt x="1758" y="3210"/>
                    </a:lnTo>
                    <a:lnTo>
                      <a:pt x="1650" y="3102"/>
                    </a:lnTo>
                    <a:lnTo>
                      <a:pt x="880" y="3869"/>
                    </a:lnTo>
                    <a:lnTo>
                      <a:pt x="111" y="3102"/>
                    </a:lnTo>
                    <a:lnTo>
                      <a:pt x="1" y="3210"/>
                    </a:lnTo>
                    <a:lnTo>
                      <a:pt x="770" y="3979"/>
                    </a:lnTo>
                    <a:lnTo>
                      <a:pt x="1" y="4746"/>
                    </a:lnTo>
                    <a:close/>
                    <a:moveTo>
                      <a:pt x="111" y="7958"/>
                    </a:moveTo>
                    <a:lnTo>
                      <a:pt x="880" y="7188"/>
                    </a:lnTo>
                    <a:lnTo>
                      <a:pt x="1650" y="7958"/>
                    </a:lnTo>
                    <a:lnTo>
                      <a:pt x="1758" y="7847"/>
                    </a:lnTo>
                    <a:lnTo>
                      <a:pt x="991" y="7080"/>
                    </a:lnTo>
                    <a:lnTo>
                      <a:pt x="1758" y="6311"/>
                    </a:lnTo>
                    <a:lnTo>
                      <a:pt x="1650" y="6203"/>
                    </a:lnTo>
                    <a:lnTo>
                      <a:pt x="880" y="6970"/>
                    </a:lnTo>
                    <a:lnTo>
                      <a:pt x="111" y="6203"/>
                    </a:lnTo>
                    <a:lnTo>
                      <a:pt x="1" y="6311"/>
                    </a:lnTo>
                    <a:lnTo>
                      <a:pt x="770" y="7080"/>
                    </a:lnTo>
                    <a:lnTo>
                      <a:pt x="1" y="7847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52" name="Google Shape;352;p16"/>
              <p:cNvGrpSpPr/>
              <p:nvPr/>
            </p:nvGrpSpPr>
            <p:grpSpPr>
              <a:xfrm rot="5400000">
                <a:off x="7635657" y="1235950"/>
                <a:ext cx="2765293" cy="278402"/>
                <a:chOff x="3904957" y="4865100"/>
                <a:chExt cx="2765293" cy="278402"/>
              </a:xfrm>
            </p:grpSpPr>
            <p:sp>
              <p:nvSpPr>
                <p:cNvPr id="353" name="Google Shape;353;p16"/>
                <p:cNvSpPr/>
                <p:nvPr/>
              </p:nvSpPr>
              <p:spPr>
                <a:xfrm rot="5400000">
                  <a:off x="4114264" y="4655793"/>
                  <a:ext cx="278402" cy="6970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74" h="5443" extrusionOk="0">
                      <a:moveTo>
                        <a:pt x="2167" y="0"/>
                      </a:moveTo>
                      <a:lnTo>
                        <a:pt x="3" y="5"/>
                      </a:lnTo>
                      <a:cubicBezTo>
                        <a:pt x="5" y="1771"/>
                        <a:pt x="5" y="3538"/>
                        <a:pt x="1" y="5304"/>
                      </a:cubicBezTo>
                      <a:cubicBezTo>
                        <a:pt x="1" y="5419"/>
                        <a:pt x="24" y="5442"/>
                        <a:pt x="134" y="5442"/>
                      </a:cubicBezTo>
                      <a:cubicBezTo>
                        <a:pt x="542" y="5438"/>
                        <a:pt x="950" y="5437"/>
                        <a:pt x="1358" y="5437"/>
                      </a:cubicBezTo>
                      <a:cubicBezTo>
                        <a:pt x="1630" y="5437"/>
                        <a:pt x="1902" y="5438"/>
                        <a:pt x="2174" y="5438"/>
                      </a:cubicBezTo>
                      <a:cubicBezTo>
                        <a:pt x="2174" y="3703"/>
                        <a:pt x="2174" y="1967"/>
                        <a:pt x="2174" y="230"/>
                      </a:cubicBezTo>
                      <a:cubicBezTo>
                        <a:pt x="2174" y="154"/>
                        <a:pt x="2169" y="79"/>
                        <a:pt x="2167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4" name="Google Shape;354;p16"/>
                <p:cNvSpPr/>
                <p:nvPr/>
              </p:nvSpPr>
              <p:spPr>
                <a:xfrm rot="5400000">
                  <a:off x="6185165" y="4658418"/>
                  <a:ext cx="278402" cy="6917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74" h="5402" extrusionOk="0">
                      <a:moveTo>
                        <a:pt x="149" y="0"/>
                      </a:moveTo>
                      <a:cubicBezTo>
                        <a:pt x="12" y="0"/>
                        <a:pt x="1" y="47"/>
                        <a:pt x="1" y="171"/>
                      </a:cubicBezTo>
                      <a:cubicBezTo>
                        <a:pt x="3" y="1914"/>
                        <a:pt x="3" y="3658"/>
                        <a:pt x="3" y="5401"/>
                      </a:cubicBezTo>
                      <a:lnTo>
                        <a:pt x="2169" y="5394"/>
                      </a:lnTo>
                      <a:lnTo>
                        <a:pt x="2174" y="788"/>
                      </a:lnTo>
                      <a:lnTo>
                        <a:pt x="2174" y="5"/>
                      </a:lnTo>
                      <a:cubicBezTo>
                        <a:pt x="1808" y="5"/>
                        <a:pt x="1441" y="7"/>
                        <a:pt x="1075" y="7"/>
                      </a:cubicBezTo>
                      <a:cubicBezTo>
                        <a:pt x="769" y="7"/>
                        <a:pt x="464" y="6"/>
                        <a:pt x="159" y="1"/>
                      </a:cubicBezTo>
                      <a:cubicBezTo>
                        <a:pt x="156" y="1"/>
                        <a:pt x="152" y="0"/>
                        <a:pt x="149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5" name="Google Shape;355;p16"/>
                <p:cNvSpPr/>
                <p:nvPr/>
              </p:nvSpPr>
              <p:spPr>
                <a:xfrm rot="5400000">
                  <a:off x="4807894" y="4658674"/>
                  <a:ext cx="278146" cy="6915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72" h="5400" extrusionOk="0">
                      <a:moveTo>
                        <a:pt x="1" y="1"/>
                      </a:moveTo>
                      <a:lnTo>
                        <a:pt x="1" y="5399"/>
                      </a:lnTo>
                      <a:lnTo>
                        <a:pt x="2165" y="5394"/>
                      </a:lnTo>
                      <a:cubicBezTo>
                        <a:pt x="2169" y="4230"/>
                        <a:pt x="2172" y="3065"/>
                        <a:pt x="2172" y="1901"/>
                      </a:cubicBezTo>
                      <a:cubicBezTo>
                        <a:pt x="2172" y="1269"/>
                        <a:pt x="2167" y="639"/>
                        <a:pt x="2165" y="8"/>
                      </a:cubicBez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6" name="Google Shape;356;p16"/>
                <p:cNvSpPr/>
                <p:nvPr/>
              </p:nvSpPr>
              <p:spPr>
                <a:xfrm rot="5400000">
                  <a:off x="5496530" y="4660531"/>
                  <a:ext cx="278146" cy="6877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72" h="5371" extrusionOk="0">
                      <a:moveTo>
                        <a:pt x="2167" y="0"/>
                      </a:moveTo>
                      <a:lnTo>
                        <a:pt x="1" y="7"/>
                      </a:lnTo>
                      <a:lnTo>
                        <a:pt x="1" y="5364"/>
                      </a:lnTo>
                      <a:lnTo>
                        <a:pt x="2165" y="5371"/>
                      </a:lnTo>
                      <a:cubicBezTo>
                        <a:pt x="2169" y="4238"/>
                        <a:pt x="2172" y="3104"/>
                        <a:pt x="2172" y="1969"/>
                      </a:cubicBezTo>
                      <a:cubicBezTo>
                        <a:pt x="2172" y="1312"/>
                        <a:pt x="2167" y="657"/>
                        <a:pt x="2167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357" name="Google Shape;357;p16"/>
              <p:cNvSpPr/>
              <p:nvPr/>
            </p:nvSpPr>
            <p:spPr>
              <a:xfrm rot="5400000">
                <a:off x="-296650" y="2924137"/>
                <a:ext cx="822322" cy="1047720"/>
              </a:xfrm>
              <a:custGeom>
                <a:avLst/>
                <a:gdLst/>
                <a:ahLst/>
                <a:cxnLst/>
                <a:rect l="l" t="t" r="r" b="b"/>
                <a:pathLst>
                  <a:path w="4225" h="5383" extrusionOk="0">
                    <a:moveTo>
                      <a:pt x="186" y="1491"/>
                    </a:moveTo>
                    <a:cubicBezTo>
                      <a:pt x="186" y="1544"/>
                      <a:pt x="145" y="1585"/>
                      <a:pt x="94" y="1585"/>
                    </a:cubicBezTo>
                    <a:cubicBezTo>
                      <a:pt x="41" y="1585"/>
                      <a:pt x="0" y="1544"/>
                      <a:pt x="0" y="1491"/>
                    </a:cubicBezTo>
                    <a:cubicBezTo>
                      <a:pt x="0" y="1440"/>
                      <a:pt x="41" y="1399"/>
                      <a:pt x="94" y="1399"/>
                    </a:cubicBezTo>
                    <a:lnTo>
                      <a:pt x="94" y="1399"/>
                    </a:lnTo>
                    <a:cubicBezTo>
                      <a:pt x="145" y="1399"/>
                      <a:pt x="186" y="1440"/>
                      <a:pt x="186" y="1491"/>
                    </a:cubicBezTo>
                    <a:close/>
                    <a:moveTo>
                      <a:pt x="1532" y="1491"/>
                    </a:moveTo>
                    <a:cubicBezTo>
                      <a:pt x="1532" y="1544"/>
                      <a:pt x="1491" y="1585"/>
                      <a:pt x="1440" y="1585"/>
                    </a:cubicBezTo>
                    <a:cubicBezTo>
                      <a:pt x="1388" y="1583"/>
                      <a:pt x="1349" y="1541"/>
                      <a:pt x="1349" y="1491"/>
                    </a:cubicBezTo>
                    <a:cubicBezTo>
                      <a:pt x="1349" y="1440"/>
                      <a:pt x="1390" y="1399"/>
                      <a:pt x="1440" y="1399"/>
                    </a:cubicBezTo>
                    <a:lnTo>
                      <a:pt x="1440" y="1399"/>
                    </a:lnTo>
                    <a:cubicBezTo>
                      <a:pt x="1491" y="1399"/>
                      <a:pt x="1532" y="1440"/>
                      <a:pt x="1532" y="1491"/>
                    </a:cubicBezTo>
                    <a:close/>
                    <a:moveTo>
                      <a:pt x="2878" y="1491"/>
                    </a:moveTo>
                    <a:cubicBezTo>
                      <a:pt x="2878" y="1544"/>
                      <a:pt x="2837" y="1585"/>
                      <a:pt x="2787" y="1585"/>
                    </a:cubicBezTo>
                    <a:cubicBezTo>
                      <a:pt x="2734" y="1585"/>
                      <a:pt x="2692" y="1544"/>
                      <a:pt x="2692" y="1491"/>
                    </a:cubicBezTo>
                    <a:cubicBezTo>
                      <a:pt x="2692" y="1440"/>
                      <a:pt x="2734" y="1399"/>
                      <a:pt x="2784" y="1399"/>
                    </a:cubicBezTo>
                    <a:lnTo>
                      <a:pt x="2784" y="1399"/>
                    </a:lnTo>
                    <a:cubicBezTo>
                      <a:pt x="2837" y="1397"/>
                      <a:pt x="2878" y="1440"/>
                      <a:pt x="2878" y="1491"/>
                    </a:cubicBezTo>
                    <a:close/>
                    <a:moveTo>
                      <a:pt x="4225" y="1491"/>
                    </a:moveTo>
                    <a:cubicBezTo>
                      <a:pt x="4225" y="1544"/>
                      <a:pt x="4183" y="1585"/>
                      <a:pt x="4130" y="1585"/>
                    </a:cubicBezTo>
                    <a:cubicBezTo>
                      <a:pt x="4080" y="1585"/>
                      <a:pt x="4036" y="1544"/>
                      <a:pt x="4036" y="1491"/>
                    </a:cubicBezTo>
                    <a:cubicBezTo>
                      <a:pt x="4036" y="1440"/>
                      <a:pt x="4077" y="1399"/>
                      <a:pt x="4130" y="1399"/>
                    </a:cubicBezTo>
                    <a:lnTo>
                      <a:pt x="4130" y="1399"/>
                    </a:lnTo>
                    <a:cubicBezTo>
                      <a:pt x="4181" y="1399"/>
                      <a:pt x="4222" y="1440"/>
                      <a:pt x="4222" y="1491"/>
                    </a:cubicBezTo>
                    <a:close/>
                    <a:moveTo>
                      <a:pt x="189" y="92"/>
                    </a:moveTo>
                    <a:cubicBezTo>
                      <a:pt x="189" y="143"/>
                      <a:pt x="147" y="186"/>
                      <a:pt x="97" y="186"/>
                    </a:cubicBezTo>
                    <a:cubicBezTo>
                      <a:pt x="44" y="186"/>
                      <a:pt x="2" y="143"/>
                      <a:pt x="2" y="92"/>
                    </a:cubicBezTo>
                    <a:cubicBezTo>
                      <a:pt x="2" y="41"/>
                      <a:pt x="44" y="0"/>
                      <a:pt x="97" y="0"/>
                    </a:cubicBezTo>
                    <a:lnTo>
                      <a:pt x="97" y="0"/>
                    </a:lnTo>
                    <a:cubicBezTo>
                      <a:pt x="147" y="0"/>
                      <a:pt x="186" y="41"/>
                      <a:pt x="186" y="92"/>
                    </a:cubicBezTo>
                    <a:close/>
                    <a:moveTo>
                      <a:pt x="1535" y="92"/>
                    </a:moveTo>
                    <a:cubicBezTo>
                      <a:pt x="1535" y="143"/>
                      <a:pt x="1493" y="186"/>
                      <a:pt x="1440" y="186"/>
                    </a:cubicBezTo>
                    <a:cubicBezTo>
                      <a:pt x="1390" y="186"/>
                      <a:pt x="1349" y="145"/>
                      <a:pt x="1349" y="92"/>
                    </a:cubicBezTo>
                    <a:cubicBezTo>
                      <a:pt x="1349" y="41"/>
                      <a:pt x="1390" y="0"/>
                      <a:pt x="1440" y="0"/>
                    </a:cubicBezTo>
                    <a:lnTo>
                      <a:pt x="1440" y="0"/>
                    </a:lnTo>
                    <a:cubicBezTo>
                      <a:pt x="1491" y="0"/>
                      <a:pt x="1532" y="41"/>
                      <a:pt x="1532" y="92"/>
                    </a:cubicBezTo>
                    <a:close/>
                    <a:moveTo>
                      <a:pt x="2878" y="92"/>
                    </a:moveTo>
                    <a:cubicBezTo>
                      <a:pt x="2878" y="143"/>
                      <a:pt x="2837" y="186"/>
                      <a:pt x="2787" y="186"/>
                    </a:cubicBezTo>
                    <a:cubicBezTo>
                      <a:pt x="2734" y="186"/>
                      <a:pt x="2692" y="143"/>
                      <a:pt x="2692" y="92"/>
                    </a:cubicBezTo>
                    <a:cubicBezTo>
                      <a:pt x="2692" y="41"/>
                      <a:pt x="2734" y="0"/>
                      <a:pt x="2787" y="0"/>
                    </a:cubicBezTo>
                    <a:lnTo>
                      <a:pt x="2787" y="0"/>
                    </a:lnTo>
                    <a:cubicBezTo>
                      <a:pt x="2837" y="0"/>
                      <a:pt x="2878" y="41"/>
                      <a:pt x="2878" y="92"/>
                    </a:cubicBezTo>
                    <a:close/>
                    <a:moveTo>
                      <a:pt x="4225" y="92"/>
                    </a:moveTo>
                    <a:cubicBezTo>
                      <a:pt x="4225" y="143"/>
                      <a:pt x="4183" y="186"/>
                      <a:pt x="4130" y="186"/>
                    </a:cubicBezTo>
                    <a:cubicBezTo>
                      <a:pt x="4080" y="186"/>
                      <a:pt x="4038" y="143"/>
                      <a:pt x="4038" y="92"/>
                    </a:cubicBezTo>
                    <a:cubicBezTo>
                      <a:pt x="4038" y="41"/>
                      <a:pt x="4080" y="0"/>
                      <a:pt x="4130" y="0"/>
                    </a:cubicBezTo>
                    <a:lnTo>
                      <a:pt x="4130" y="0"/>
                    </a:lnTo>
                    <a:cubicBezTo>
                      <a:pt x="4183" y="0"/>
                      <a:pt x="4222" y="41"/>
                      <a:pt x="4222" y="92"/>
                    </a:cubicBezTo>
                    <a:close/>
                    <a:moveTo>
                      <a:pt x="186" y="2759"/>
                    </a:moveTo>
                    <a:cubicBezTo>
                      <a:pt x="186" y="2809"/>
                      <a:pt x="145" y="2851"/>
                      <a:pt x="94" y="2851"/>
                    </a:cubicBezTo>
                    <a:cubicBezTo>
                      <a:pt x="44" y="2851"/>
                      <a:pt x="0" y="2809"/>
                      <a:pt x="0" y="2759"/>
                    </a:cubicBezTo>
                    <a:cubicBezTo>
                      <a:pt x="0" y="2706"/>
                      <a:pt x="44" y="2665"/>
                      <a:pt x="94" y="2665"/>
                    </a:cubicBezTo>
                    <a:lnTo>
                      <a:pt x="94" y="2665"/>
                    </a:lnTo>
                    <a:cubicBezTo>
                      <a:pt x="145" y="2665"/>
                      <a:pt x="186" y="2706"/>
                      <a:pt x="186" y="2759"/>
                    </a:cubicBezTo>
                    <a:close/>
                    <a:moveTo>
                      <a:pt x="1532" y="2759"/>
                    </a:moveTo>
                    <a:cubicBezTo>
                      <a:pt x="1532" y="2809"/>
                      <a:pt x="1491" y="2851"/>
                      <a:pt x="1440" y="2851"/>
                    </a:cubicBezTo>
                    <a:cubicBezTo>
                      <a:pt x="1388" y="2851"/>
                      <a:pt x="1349" y="2809"/>
                      <a:pt x="1349" y="2759"/>
                    </a:cubicBezTo>
                    <a:cubicBezTo>
                      <a:pt x="1346" y="2706"/>
                      <a:pt x="1390" y="2665"/>
                      <a:pt x="1440" y="2665"/>
                    </a:cubicBezTo>
                    <a:lnTo>
                      <a:pt x="1440" y="2665"/>
                    </a:lnTo>
                    <a:cubicBezTo>
                      <a:pt x="1491" y="2665"/>
                      <a:pt x="1532" y="2708"/>
                      <a:pt x="1532" y="2759"/>
                    </a:cubicBezTo>
                    <a:close/>
                    <a:moveTo>
                      <a:pt x="2878" y="2759"/>
                    </a:moveTo>
                    <a:cubicBezTo>
                      <a:pt x="2878" y="2809"/>
                      <a:pt x="2835" y="2851"/>
                      <a:pt x="2784" y="2851"/>
                    </a:cubicBezTo>
                    <a:cubicBezTo>
                      <a:pt x="2734" y="2851"/>
                      <a:pt x="2692" y="2809"/>
                      <a:pt x="2692" y="2759"/>
                    </a:cubicBezTo>
                    <a:cubicBezTo>
                      <a:pt x="2692" y="2706"/>
                      <a:pt x="2734" y="2665"/>
                      <a:pt x="2784" y="2665"/>
                    </a:cubicBezTo>
                    <a:lnTo>
                      <a:pt x="2784" y="2665"/>
                    </a:lnTo>
                    <a:cubicBezTo>
                      <a:pt x="2837" y="2665"/>
                      <a:pt x="2878" y="2706"/>
                      <a:pt x="2878" y="2759"/>
                    </a:cubicBezTo>
                    <a:close/>
                    <a:moveTo>
                      <a:pt x="4222" y="2759"/>
                    </a:moveTo>
                    <a:cubicBezTo>
                      <a:pt x="4222" y="2809"/>
                      <a:pt x="4181" y="2851"/>
                      <a:pt x="4130" y="2851"/>
                    </a:cubicBezTo>
                    <a:cubicBezTo>
                      <a:pt x="4077" y="2851"/>
                      <a:pt x="4036" y="2809"/>
                      <a:pt x="4036" y="2759"/>
                    </a:cubicBezTo>
                    <a:cubicBezTo>
                      <a:pt x="4036" y="2706"/>
                      <a:pt x="4077" y="2665"/>
                      <a:pt x="4130" y="2665"/>
                    </a:cubicBezTo>
                    <a:lnTo>
                      <a:pt x="4130" y="2665"/>
                    </a:lnTo>
                    <a:cubicBezTo>
                      <a:pt x="4181" y="2665"/>
                      <a:pt x="4222" y="2706"/>
                      <a:pt x="4222" y="2759"/>
                    </a:cubicBezTo>
                    <a:close/>
                    <a:moveTo>
                      <a:pt x="186" y="4025"/>
                    </a:moveTo>
                    <a:cubicBezTo>
                      <a:pt x="186" y="4075"/>
                      <a:pt x="145" y="4117"/>
                      <a:pt x="94" y="4117"/>
                    </a:cubicBezTo>
                    <a:cubicBezTo>
                      <a:pt x="44" y="4117"/>
                      <a:pt x="0" y="4075"/>
                      <a:pt x="0" y="4025"/>
                    </a:cubicBezTo>
                    <a:cubicBezTo>
                      <a:pt x="0" y="3972"/>
                      <a:pt x="44" y="3930"/>
                      <a:pt x="94" y="3930"/>
                    </a:cubicBezTo>
                    <a:lnTo>
                      <a:pt x="94" y="3930"/>
                    </a:lnTo>
                    <a:cubicBezTo>
                      <a:pt x="145" y="3930"/>
                      <a:pt x="186" y="3972"/>
                      <a:pt x="186" y="4025"/>
                    </a:cubicBezTo>
                    <a:close/>
                    <a:moveTo>
                      <a:pt x="1532" y="4025"/>
                    </a:moveTo>
                    <a:cubicBezTo>
                      <a:pt x="1532" y="4075"/>
                      <a:pt x="1491" y="4117"/>
                      <a:pt x="1440" y="4117"/>
                    </a:cubicBezTo>
                    <a:cubicBezTo>
                      <a:pt x="1388" y="4117"/>
                      <a:pt x="1349" y="4075"/>
                      <a:pt x="1349" y="4025"/>
                    </a:cubicBezTo>
                    <a:cubicBezTo>
                      <a:pt x="1346" y="3974"/>
                      <a:pt x="1390" y="3930"/>
                      <a:pt x="1440" y="3930"/>
                    </a:cubicBezTo>
                    <a:lnTo>
                      <a:pt x="1440" y="3930"/>
                    </a:lnTo>
                    <a:cubicBezTo>
                      <a:pt x="1491" y="3930"/>
                      <a:pt x="1532" y="3972"/>
                      <a:pt x="1532" y="4025"/>
                    </a:cubicBezTo>
                    <a:close/>
                    <a:moveTo>
                      <a:pt x="2878" y="4025"/>
                    </a:moveTo>
                    <a:cubicBezTo>
                      <a:pt x="2878" y="4075"/>
                      <a:pt x="2835" y="4117"/>
                      <a:pt x="2784" y="4117"/>
                    </a:cubicBezTo>
                    <a:cubicBezTo>
                      <a:pt x="2734" y="4117"/>
                      <a:pt x="2692" y="4075"/>
                      <a:pt x="2692" y="4025"/>
                    </a:cubicBezTo>
                    <a:cubicBezTo>
                      <a:pt x="2692" y="3974"/>
                      <a:pt x="2734" y="3930"/>
                      <a:pt x="2784" y="3930"/>
                    </a:cubicBezTo>
                    <a:lnTo>
                      <a:pt x="2784" y="3930"/>
                    </a:lnTo>
                    <a:cubicBezTo>
                      <a:pt x="2837" y="3930"/>
                      <a:pt x="2878" y="3972"/>
                      <a:pt x="2878" y="4025"/>
                    </a:cubicBezTo>
                    <a:close/>
                    <a:moveTo>
                      <a:pt x="4222" y="4025"/>
                    </a:moveTo>
                    <a:cubicBezTo>
                      <a:pt x="4222" y="4075"/>
                      <a:pt x="4181" y="4117"/>
                      <a:pt x="4130" y="4117"/>
                    </a:cubicBezTo>
                    <a:cubicBezTo>
                      <a:pt x="4077" y="4117"/>
                      <a:pt x="4036" y="4075"/>
                      <a:pt x="4036" y="4025"/>
                    </a:cubicBezTo>
                    <a:cubicBezTo>
                      <a:pt x="4036" y="3974"/>
                      <a:pt x="4077" y="3930"/>
                      <a:pt x="4130" y="3930"/>
                    </a:cubicBezTo>
                    <a:lnTo>
                      <a:pt x="4130" y="3930"/>
                    </a:lnTo>
                    <a:cubicBezTo>
                      <a:pt x="4181" y="3930"/>
                      <a:pt x="4222" y="3972"/>
                      <a:pt x="4222" y="4025"/>
                    </a:cubicBezTo>
                    <a:close/>
                    <a:moveTo>
                      <a:pt x="186" y="5290"/>
                    </a:moveTo>
                    <a:cubicBezTo>
                      <a:pt x="186" y="5341"/>
                      <a:pt x="145" y="5382"/>
                      <a:pt x="94" y="5382"/>
                    </a:cubicBezTo>
                    <a:cubicBezTo>
                      <a:pt x="44" y="5382"/>
                      <a:pt x="0" y="5341"/>
                      <a:pt x="0" y="5290"/>
                    </a:cubicBezTo>
                    <a:cubicBezTo>
                      <a:pt x="0" y="5237"/>
                      <a:pt x="44" y="5196"/>
                      <a:pt x="94" y="5196"/>
                    </a:cubicBezTo>
                    <a:lnTo>
                      <a:pt x="94" y="5196"/>
                    </a:lnTo>
                    <a:cubicBezTo>
                      <a:pt x="145" y="5196"/>
                      <a:pt x="186" y="5240"/>
                      <a:pt x="186" y="5290"/>
                    </a:cubicBezTo>
                    <a:close/>
                    <a:moveTo>
                      <a:pt x="1532" y="5290"/>
                    </a:moveTo>
                    <a:cubicBezTo>
                      <a:pt x="1532" y="5341"/>
                      <a:pt x="1491" y="5382"/>
                      <a:pt x="1440" y="5382"/>
                    </a:cubicBezTo>
                    <a:cubicBezTo>
                      <a:pt x="1388" y="5382"/>
                      <a:pt x="1349" y="5341"/>
                      <a:pt x="1349" y="5290"/>
                    </a:cubicBezTo>
                    <a:cubicBezTo>
                      <a:pt x="1346" y="5240"/>
                      <a:pt x="1390" y="5196"/>
                      <a:pt x="1440" y="5196"/>
                    </a:cubicBezTo>
                    <a:lnTo>
                      <a:pt x="1440" y="5196"/>
                    </a:lnTo>
                    <a:cubicBezTo>
                      <a:pt x="1491" y="5198"/>
                      <a:pt x="1532" y="5240"/>
                      <a:pt x="1532" y="5290"/>
                    </a:cubicBezTo>
                    <a:close/>
                    <a:moveTo>
                      <a:pt x="2878" y="5290"/>
                    </a:moveTo>
                    <a:cubicBezTo>
                      <a:pt x="2878" y="5341"/>
                      <a:pt x="2835" y="5382"/>
                      <a:pt x="2784" y="5382"/>
                    </a:cubicBezTo>
                    <a:cubicBezTo>
                      <a:pt x="2734" y="5382"/>
                      <a:pt x="2692" y="5341"/>
                      <a:pt x="2692" y="5290"/>
                    </a:cubicBezTo>
                    <a:cubicBezTo>
                      <a:pt x="2692" y="5240"/>
                      <a:pt x="2734" y="5196"/>
                      <a:pt x="2784" y="5196"/>
                    </a:cubicBezTo>
                    <a:lnTo>
                      <a:pt x="2784" y="5196"/>
                    </a:lnTo>
                    <a:cubicBezTo>
                      <a:pt x="2837" y="5196"/>
                      <a:pt x="2878" y="5237"/>
                      <a:pt x="2878" y="5290"/>
                    </a:cubicBezTo>
                    <a:close/>
                    <a:moveTo>
                      <a:pt x="4222" y="5290"/>
                    </a:moveTo>
                    <a:cubicBezTo>
                      <a:pt x="4222" y="5341"/>
                      <a:pt x="4181" y="5382"/>
                      <a:pt x="4130" y="5382"/>
                    </a:cubicBezTo>
                    <a:cubicBezTo>
                      <a:pt x="4077" y="5382"/>
                      <a:pt x="4036" y="5341"/>
                      <a:pt x="4036" y="5290"/>
                    </a:cubicBezTo>
                    <a:cubicBezTo>
                      <a:pt x="4036" y="5240"/>
                      <a:pt x="4077" y="5196"/>
                      <a:pt x="4130" y="5196"/>
                    </a:cubicBezTo>
                    <a:lnTo>
                      <a:pt x="4130" y="5196"/>
                    </a:lnTo>
                    <a:cubicBezTo>
                      <a:pt x="4181" y="5196"/>
                      <a:pt x="4222" y="5237"/>
                      <a:pt x="4222" y="529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" name="Google Shape;358;p16"/>
              <p:cNvSpPr/>
              <p:nvPr/>
            </p:nvSpPr>
            <p:spPr>
              <a:xfrm>
                <a:off x="5079625" y="4729837"/>
                <a:ext cx="3706908" cy="769790"/>
              </a:xfrm>
              <a:custGeom>
                <a:avLst/>
                <a:gdLst/>
                <a:ahLst/>
                <a:cxnLst/>
                <a:rect l="l" t="t" r="r" b="b"/>
                <a:pathLst>
                  <a:path w="21400" h="4444" extrusionOk="0">
                    <a:moveTo>
                      <a:pt x="1289" y="4443"/>
                    </a:moveTo>
                    <a:lnTo>
                      <a:pt x="0" y="4443"/>
                    </a:lnTo>
                    <a:lnTo>
                      <a:pt x="1705" y="1"/>
                    </a:lnTo>
                    <a:lnTo>
                      <a:pt x="2996" y="1"/>
                    </a:lnTo>
                    <a:close/>
                    <a:moveTo>
                      <a:pt x="5626" y="1"/>
                    </a:moveTo>
                    <a:lnTo>
                      <a:pt x="4335" y="1"/>
                    </a:lnTo>
                    <a:lnTo>
                      <a:pt x="2628" y="4443"/>
                    </a:lnTo>
                    <a:lnTo>
                      <a:pt x="3919" y="4443"/>
                    </a:lnTo>
                    <a:close/>
                    <a:moveTo>
                      <a:pt x="8254" y="1"/>
                    </a:moveTo>
                    <a:lnTo>
                      <a:pt x="6965" y="1"/>
                    </a:lnTo>
                    <a:lnTo>
                      <a:pt x="5258" y="4443"/>
                    </a:lnTo>
                    <a:lnTo>
                      <a:pt x="6549" y="4443"/>
                    </a:lnTo>
                    <a:close/>
                    <a:moveTo>
                      <a:pt x="10884" y="1"/>
                    </a:moveTo>
                    <a:lnTo>
                      <a:pt x="9593" y="1"/>
                    </a:lnTo>
                    <a:lnTo>
                      <a:pt x="7886" y="4443"/>
                    </a:lnTo>
                    <a:lnTo>
                      <a:pt x="9177" y="4443"/>
                    </a:lnTo>
                    <a:close/>
                    <a:moveTo>
                      <a:pt x="13514" y="1"/>
                    </a:moveTo>
                    <a:lnTo>
                      <a:pt x="12223" y="1"/>
                    </a:lnTo>
                    <a:lnTo>
                      <a:pt x="10516" y="4443"/>
                    </a:lnTo>
                    <a:lnTo>
                      <a:pt x="11805" y="4443"/>
                    </a:lnTo>
                    <a:close/>
                    <a:moveTo>
                      <a:pt x="16142" y="1"/>
                    </a:moveTo>
                    <a:lnTo>
                      <a:pt x="14851" y="1"/>
                    </a:lnTo>
                    <a:lnTo>
                      <a:pt x="13144" y="4443"/>
                    </a:lnTo>
                    <a:lnTo>
                      <a:pt x="14435" y="4443"/>
                    </a:lnTo>
                    <a:close/>
                    <a:moveTo>
                      <a:pt x="18772" y="1"/>
                    </a:moveTo>
                    <a:lnTo>
                      <a:pt x="17481" y="1"/>
                    </a:lnTo>
                    <a:lnTo>
                      <a:pt x="15774" y="4443"/>
                    </a:lnTo>
                    <a:lnTo>
                      <a:pt x="17065" y="4443"/>
                    </a:lnTo>
                    <a:close/>
                    <a:moveTo>
                      <a:pt x="21400" y="1"/>
                    </a:moveTo>
                    <a:lnTo>
                      <a:pt x="20109" y="1"/>
                    </a:lnTo>
                    <a:lnTo>
                      <a:pt x="18402" y="4443"/>
                    </a:lnTo>
                    <a:lnTo>
                      <a:pt x="19693" y="4443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59" name="Google Shape;359;p16"/>
              <p:cNvGrpSpPr/>
              <p:nvPr/>
            </p:nvGrpSpPr>
            <p:grpSpPr>
              <a:xfrm rot="5400000">
                <a:off x="-302891" y="1422384"/>
                <a:ext cx="1278605" cy="241985"/>
                <a:chOff x="8087144" y="937925"/>
                <a:chExt cx="1031382" cy="195196"/>
              </a:xfrm>
            </p:grpSpPr>
            <p:sp>
              <p:nvSpPr>
                <p:cNvPr id="360" name="Google Shape;360;p16"/>
                <p:cNvSpPr/>
                <p:nvPr/>
              </p:nvSpPr>
              <p:spPr>
                <a:xfrm>
                  <a:off x="8505243" y="937925"/>
                  <a:ext cx="195213" cy="1951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70" h="6770" extrusionOk="0">
                      <a:moveTo>
                        <a:pt x="0" y="0"/>
                      </a:moveTo>
                      <a:lnTo>
                        <a:pt x="0" y="6770"/>
                      </a:lnTo>
                      <a:lnTo>
                        <a:pt x="6770" y="6770"/>
                      </a:lnTo>
                      <a:lnTo>
                        <a:pt x="6770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1" name="Google Shape;361;p16"/>
                <p:cNvSpPr/>
                <p:nvPr/>
              </p:nvSpPr>
              <p:spPr>
                <a:xfrm>
                  <a:off x="8923313" y="937925"/>
                  <a:ext cx="195213" cy="1951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70" h="6770" extrusionOk="0">
                      <a:moveTo>
                        <a:pt x="6269" y="501"/>
                      </a:moveTo>
                      <a:lnTo>
                        <a:pt x="6269" y="6269"/>
                      </a:lnTo>
                      <a:lnTo>
                        <a:pt x="499" y="6269"/>
                      </a:lnTo>
                      <a:lnTo>
                        <a:pt x="499" y="501"/>
                      </a:lnTo>
                      <a:close/>
                      <a:moveTo>
                        <a:pt x="0" y="0"/>
                      </a:moveTo>
                      <a:lnTo>
                        <a:pt x="0" y="6770"/>
                      </a:lnTo>
                      <a:lnTo>
                        <a:pt x="6770" y="6770"/>
                      </a:lnTo>
                      <a:lnTo>
                        <a:pt x="6770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2" name="Google Shape;362;p16"/>
                <p:cNvSpPr/>
                <p:nvPr/>
              </p:nvSpPr>
              <p:spPr>
                <a:xfrm>
                  <a:off x="8087144" y="937925"/>
                  <a:ext cx="195242" cy="1951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71" h="6770" extrusionOk="0">
                      <a:moveTo>
                        <a:pt x="6269" y="501"/>
                      </a:moveTo>
                      <a:lnTo>
                        <a:pt x="6269" y="6269"/>
                      </a:lnTo>
                      <a:lnTo>
                        <a:pt x="501" y="6269"/>
                      </a:lnTo>
                      <a:lnTo>
                        <a:pt x="501" y="501"/>
                      </a:lnTo>
                      <a:close/>
                      <a:moveTo>
                        <a:pt x="1" y="0"/>
                      </a:moveTo>
                      <a:lnTo>
                        <a:pt x="1" y="6770"/>
                      </a:lnTo>
                      <a:lnTo>
                        <a:pt x="6770" y="6770"/>
                      </a:lnTo>
                      <a:lnTo>
                        <a:pt x="6770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363" name="Google Shape;363;p16"/>
            <p:cNvGrpSpPr/>
            <p:nvPr/>
          </p:nvGrpSpPr>
          <p:grpSpPr>
            <a:xfrm>
              <a:off x="2285213" y="4853902"/>
              <a:ext cx="1439677" cy="631352"/>
              <a:chOff x="4263500" y="545525"/>
              <a:chExt cx="1598575" cy="701112"/>
            </a:xfrm>
          </p:grpSpPr>
          <p:sp>
            <p:nvSpPr>
              <p:cNvPr id="364" name="Google Shape;364;p16"/>
              <p:cNvSpPr/>
              <p:nvPr/>
            </p:nvSpPr>
            <p:spPr>
              <a:xfrm>
                <a:off x="4263500" y="545525"/>
                <a:ext cx="350602" cy="701112"/>
              </a:xfrm>
              <a:custGeom>
                <a:avLst/>
                <a:gdLst/>
                <a:ahLst/>
                <a:cxnLst/>
                <a:rect l="l" t="t" r="r" b="b"/>
                <a:pathLst>
                  <a:path w="7684" h="15366" extrusionOk="0">
                    <a:moveTo>
                      <a:pt x="7684" y="0"/>
                    </a:moveTo>
                    <a:cubicBezTo>
                      <a:pt x="3441" y="0"/>
                      <a:pt x="0" y="3439"/>
                      <a:pt x="0" y="7682"/>
                    </a:cubicBezTo>
                    <a:cubicBezTo>
                      <a:pt x="0" y="11927"/>
                      <a:pt x="3441" y="15366"/>
                      <a:pt x="7684" y="15366"/>
                    </a:cubicBezTo>
                    <a:lnTo>
                      <a:pt x="768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16"/>
              <p:cNvSpPr/>
              <p:nvPr/>
            </p:nvSpPr>
            <p:spPr>
              <a:xfrm>
                <a:off x="4614047" y="545525"/>
                <a:ext cx="350556" cy="701112"/>
              </a:xfrm>
              <a:custGeom>
                <a:avLst/>
                <a:gdLst/>
                <a:ahLst/>
                <a:cxnLst/>
                <a:rect l="l" t="t" r="r" b="b"/>
                <a:pathLst>
                  <a:path w="7683" h="15366" extrusionOk="0">
                    <a:moveTo>
                      <a:pt x="1" y="0"/>
                    </a:moveTo>
                    <a:lnTo>
                      <a:pt x="1" y="15366"/>
                    </a:lnTo>
                    <a:cubicBezTo>
                      <a:pt x="4244" y="15366"/>
                      <a:pt x="7682" y="11927"/>
                      <a:pt x="7682" y="7682"/>
                    </a:cubicBezTo>
                    <a:cubicBezTo>
                      <a:pt x="7682" y="3439"/>
                      <a:pt x="4244" y="0"/>
                      <a:pt x="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366;p16"/>
              <p:cNvSpPr/>
              <p:nvPr/>
            </p:nvSpPr>
            <p:spPr>
              <a:xfrm>
                <a:off x="5160972" y="545525"/>
                <a:ext cx="350602" cy="701112"/>
              </a:xfrm>
              <a:custGeom>
                <a:avLst/>
                <a:gdLst/>
                <a:ahLst/>
                <a:cxnLst/>
                <a:rect l="l" t="t" r="r" b="b"/>
                <a:pathLst>
                  <a:path w="7684" h="15366" extrusionOk="0">
                    <a:moveTo>
                      <a:pt x="7684" y="0"/>
                    </a:moveTo>
                    <a:cubicBezTo>
                      <a:pt x="3441" y="0"/>
                      <a:pt x="0" y="3439"/>
                      <a:pt x="0" y="7682"/>
                    </a:cubicBezTo>
                    <a:cubicBezTo>
                      <a:pt x="0" y="11927"/>
                      <a:pt x="3441" y="15366"/>
                      <a:pt x="7684" y="15366"/>
                    </a:cubicBezTo>
                    <a:lnTo>
                      <a:pt x="768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" name="Google Shape;367;p16"/>
              <p:cNvSpPr/>
              <p:nvPr/>
            </p:nvSpPr>
            <p:spPr>
              <a:xfrm>
                <a:off x="5511519" y="545525"/>
                <a:ext cx="350556" cy="701112"/>
              </a:xfrm>
              <a:custGeom>
                <a:avLst/>
                <a:gdLst/>
                <a:ahLst/>
                <a:cxnLst/>
                <a:rect l="l" t="t" r="r" b="b"/>
                <a:pathLst>
                  <a:path w="7683" h="15366" extrusionOk="0">
                    <a:moveTo>
                      <a:pt x="1" y="0"/>
                    </a:moveTo>
                    <a:lnTo>
                      <a:pt x="1" y="15366"/>
                    </a:lnTo>
                    <a:cubicBezTo>
                      <a:pt x="4244" y="15366"/>
                      <a:pt x="7682" y="11927"/>
                      <a:pt x="7682" y="7682"/>
                    </a:cubicBezTo>
                    <a:cubicBezTo>
                      <a:pt x="7682" y="3439"/>
                      <a:pt x="4244" y="0"/>
                      <a:pt x="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CUSTOM_2"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9" name="Google Shape;369;p17"/>
          <p:cNvGrpSpPr/>
          <p:nvPr/>
        </p:nvGrpSpPr>
        <p:grpSpPr>
          <a:xfrm rot="5400000">
            <a:off x="7622157" y="3621650"/>
            <a:ext cx="2765293" cy="278402"/>
            <a:chOff x="3904957" y="4865100"/>
            <a:chExt cx="2765293" cy="278402"/>
          </a:xfrm>
        </p:grpSpPr>
        <p:sp>
          <p:nvSpPr>
            <p:cNvPr id="370" name="Google Shape;370;p17"/>
            <p:cNvSpPr/>
            <p:nvPr/>
          </p:nvSpPr>
          <p:spPr>
            <a:xfrm rot="5400000">
              <a:off x="4114264" y="4655793"/>
              <a:ext cx="278402" cy="697017"/>
            </a:xfrm>
            <a:custGeom>
              <a:avLst/>
              <a:gdLst/>
              <a:ahLst/>
              <a:cxnLst/>
              <a:rect l="l" t="t" r="r" b="b"/>
              <a:pathLst>
                <a:path w="2174" h="5443" extrusionOk="0">
                  <a:moveTo>
                    <a:pt x="2167" y="0"/>
                  </a:moveTo>
                  <a:lnTo>
                    <a:pt x="3" y="5"/>
                  </a:lnTo>
                  <a:cubicBezTo>
                    <a:pt x="5" y="1771"/>
                    <a:pt x="5" y="3538"/>
                    <a:pt x="1" y="5304"/>
                  </a:cubicBezTo>
                  <a:cubicBezTo>
                    <a:pt x="1" y="5419"/>
                    <a:pt x="24" y="5442"/>
                    <a:pt x="134" y="5442"/>
                  </a:cubicBezTo>
                  <a:cubicBezTo>
                    <a:pt x="542" y="5438"/>
                    <a:pt x="950" y="5437"/>
                    <a:pt x="1358" y="5437"/>
                  </a:cubicBezTo>
                  <a:cubicBezTo>
                    <a:pt x="1630" y="5437"/>
                    <a:pt x="1902" y="5438"/>
                    <a:pt x="2174" y="5438"/>
                  </a:cubicBezTo>
                  <a:cubicBezTo>
                    <a:pt x="2174" y="3703"/>
                    <a:pt x="2174" y="1967"/>
                    <a:pt x="2174" y="230"/>
                  </a:cubicBezTo>
                  <a:cubicBezTo>
                    <a:pt x="2174" y="154"/>
                    <a:pt x="2169" y="79"/>
                    <a:pt x="216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17"/>
            <p:cNvSpPr/>
            <p:nvPr/>
          </p:nvSpPr>
          <p:spPr>
            <a:xfrm rot="5400000">
              <a:off x="6185165" y="4658418"/>
              <a:ext cx="278402" cy="691767"/>
            </a:xfrm>
            <a:custGeom>
              <a:avLst/>
              <a:gdLst/>
              <a:ahLst/>
              <a:cxnLst/>
              <a:rect l="l" t="t" r="r" b="b"/>
              <a:pathLst>
                <a:path w="2174" h="5402" extrusionOk="0">
                  <a:moveTo>
                    <a:pt x="149" y="0"/>
                  </a:moveTo>
                  <a:cubicBezTo>
                    <a:pt x="12" y="0"/>
                    <a:pt x="1" y="47"/>
                    <a:pt x="1" y="171"/>
                  </a:cubicBezTo>
                  <a:cubicBezTo>
                    <a:pt x="3" y="1914"/>
                    <a:pt x="3" y="3658"/>
                    <a:pt x="3" y="5401"/>
                  </a:cubicBezTo>
                  <a:lnTo>
                    <a:pt x="2169" y="5394"/>
                  </a:lnTo>
                  <a:lnTo>
                    <a:pt x="2174" y="788"/>
                  </a:lnTo>
                  <a:lnTo>
                    <a:pt x="2174" y="5"/>
                  </a:lnTo>
                  <a:cubicBezTo>
                    <a:pt x="1808" y="5"/>
                    <a:pt x="1441" y="7"/>
                    <a:pt x="1075" y="7"/>
                  </a:cubicBezTo>
                  <a:cubicBezTo>
                    <a:pt x="769" y="7"/>
                    <a:pt x="464" y="6"/>
                    <a:pt x="159" y="1"/>
                  </a:cubicBezTo>
                  <a:cubicBezTo>
                    <a:pt x="156" y="1"/>
                    <a:pt x="152" y="0"/>
                    <a:pt x="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17"/>
            <p:cNvSpPr/>
            <p:nvPr/>
          </p:nvSpPr>
          <p:spPr>
            <a:xfrm rot="5400000">
              <a:off x="4807894" y="4658674"/>
              <a:ext cx="278146" cy="691511"/>
            </a:xfrm>
            <a:custGeom>
              <a:avLst/>
              <a:gdLst/>
              <a:ahLst/>
              <a:cxnLst/>
              <a:rect l="l" t="t" r="r" b="b"/>
              <a:pathLst>
                <a:path w="2172" h="5400" extrusionOk="0">
                  <a:moveTo>
                    <a:pt x="1" y="1"/>
                  </a:moveTo>
                  <a:lnTo>
                    <a:pt x="1" y="5399"/>
                  </a:lnTo>
                  <a:lnTo>
                    <a:pt x="2165" y="5394"/>
                  </a:lnTo>
                  <a:cubicBezTo>
                    <a:pt x="2169" y="4230"/>
                    <a:pt x="2172" y="3065"/>
                    <a:pt x="2172" y="1901"/>
                  </a:cubicBezTo>
                  <a:cubicBezTo>
                    <a:pt x="2172" y="1269"/>
                    <a:pt x="2167" y="639"/>
                    <a:pt x="2165" y="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17"/>
            <p:cNvSpPr/>
            <p:nvPr/>
          </p:nvSpPr>
          <p:spPr>
            <a:xfrm rot="5400000">
              <a:off x="5496530" y="4660531"/>
              <a:ext cx="278146" cy="687797"/>
            </a:xfrm>
            <a:custGeom>
              <a:avLst/>
              <a:gdLst/>
              <a:ahLst/>
              <a:cxnLst/>
              <a:rect l="l" t="t" r="r" b="b"/>
              <a:pathLst>
                <a:path w="2172" h="5371" extrusionOk="0">
                  <a:moveTo>
                    <a:pt x="2167" y="0"/>
                  </a:moveTo>
                  <a:lnTo>
                    <a:pt x="1" y="7"/>
                  </a:lnTo>
                  <a:lnTo>
                    <a:pt x="1" y="5364"/>
                  </a:lnTo>
                  <a:lnTo>
                    <a:pt x="2165" y="5371"/>
                  </a:lnTo>
                  <a:cubicBezTo>
                    <a:pt x="2169" y="4238"/>
                    <a:pt x="2172" y="3104"/>
                    <a:pt x="2172" y="1969"/>
                  </a:cubicBezTo>
                  <a:cubicBezTo>
                    <a:pt x="2172" y="1312"/>
                    <a:pt x="2167" y="657"/>
                    <a:pt x="21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4" name="Google Shape;374;p17"/>
          <p:cNvSpPr/>
          <p:nvPr/>
        </p:nvSpPr>
        <p:spPr>
          <a:xfrm rot="5400000">
            <a:off x="6201975" y="4635950"/>
            <a:ext cx="822322" cy="1047720"/>
          </a:xfrm>
          <a:custGeom>
            <a:avLst/>
            <a:gdLst/>
            <a:ahLst/>
            <a:cxnLst/>
            <a:rect l="l" t="t" r="r" b="b"/>
            <a:pathLst>
              <a:path w="4225" h="5383" extrusionOk="0">
                <a:moveTo>
                  <a:pt x="186" y="1491"/>
                </a:moveTo>
                <a:cubicBezTo>
                  <a:pt x="186" y="1544"/>
                  <a:pt x="145" y="1585"/>
                  <a:pt x="94" y="1585"/>
                </a:cubicBezTo>
                <a:cubicBezTo>
                  <a:pt x="41" y="1585"/>
                  <a:pt x="0" y="1544"/>
                  <a:pt x="0" y="1491"/>
                </a:cubicBezTo>
                <a:cubicBezTo>
                  <a:pt x="0" y="1440"/>
                  <a:pt x="41" y="1399"/>
                  <a:pt x="94" y="1399"/>
                </a:cubicBezTo>
                <a:lnTo>
                  <a:pt x="94" y="1399"/>
                </a:lnTo>
                <a:cubicBezTo>
                  <a:pt x="145" y="1399"/>
                  <a:pt x="186" y="1440"/>
                  <a:pt x="186" y="1491"/>
                </a:cubicBezTo>
                <a:close/>
                <a:moveTo>
                  <a:pt x="1532" y="1491"/>
                </a:moveTo>
                <a:cubicBezTo>
                  <a:pt x="1532" y="1544"/>
                  <a:pt x="1491" y="1585"/>
                  <a:pt x="1440" y="1585"/>
                </a:cubicBezTo>
                <a:cubicBezTo>
                  <a:pt x="1388" y="1583"/>
                  <a:pt x="1349" y="1541"/>
                  <a:pt x="1349" y="1491"/>
                </a:cubicBezTo>
                <a:cubicBezTo>
                  <a:pt x="1349" y="1440"/>
                  <a:pt x="1390" y="1399"/>
                  <a:pt x="1440" y="1399"/>
                </a:cubicBezTo>
                <a:lnTo>
                  <a:pt x="1440" y="1399"/>
                </a:lnTo>
                <a:cubicBezTo>
                  <a:pt x="1491" y="1399"/>
                  <a:pt x="1532" y="1440"/>
                  <a:pt x="1532" y="1491"/>
                </a:cubicBezTo>
                <a:close/>
                <a:moveTo>
                  <a:pt x="2878" y="1491"/>
                </a:moveTo>
                <a:cubicBezTo>
                  <a:pt x="2878" y="1544"/>
                  <a:pt x="2837" y="1585"/>
                  <a:pt x="2787" y="1585"/>
                </a:cubicBezTo>
                <a:cubicBezTo>
                  <a:pt x="2734" y="1585"/>
                  <a:pt x="2692" y="1544"/>
                  <a:pt x="2692" y="1491"/>
                </a:cubicBezTo>
                <a:cubicBezTo>
                  <a:pt x="2692" y="1440"/>
                  <a:pt x="2734" y="1399"/>
                  <a:pt x="2784" y="1399"/>
                </a:cubicBezTo>
                <a:lnTo>
                  <a:pt x="2784" y="1399"/>
                </a:lnTo>
                <a:cubicBezTo>
                  <a:pt x="2837" y="1397"/>
                  <a:pt x="2878" y="1440"/>
                  <a:pt x="2878" y="1491"/>
                </a:cubicBezTo>
                <a:close/>
                <a:moveTo>
                  <a:pt x="4225" y="1491"/>
                </a:moveTo>
                <a:cubicBezTo>
                  <a:pt x="4225" y="1544"/>
                  <a:pt x="4183" y="1585"/>
                  <a:pt x="4130" y="1585"/>
                </a:cubicBezTo>
                <a:cubicBezTo>
                  <a:pt x="4080" y="1585"/>
                  <a:pt x="4036" y="1544"/>
                  <a:pt x="4036" y="1491"/>
                </a:cubicBezTo>
                <a:cubicBezTo>
                  <a:pt x="4036" y="1440"/>
                  <a:pt x="4077" y="1399"/>
                  <a:pt x="4130" y="1399"/>
                </a:cubicBezTo>
                <a:lnTo>
                  <a:pt x="4130" y="1399"/>
                </a:lnTo>
                <a:cubicBezTo>
                  <a:pt x="4181" y="1399"/>
                  <a:pt x="4222" y="1440"/>
                  <a:pt x="4222" y="1491"/>
                </a:cubicBezTo>
                <a:close/>
                <a:moveTo>
                  <a:pt x="189" y="92"/>
                </a:moveTo>
                <a:cubicBezTo>
                  <a:pt x="189" y="143"/>
                  <a:pt x="147" y="186"/>
                  <a:pt x="97" y="186"/>
                </a:cubicBezTo>
                <a:cubicBezTo>
                  <a:pt x="44" y="186"/>
                  <a:pt x="2" y="143"/>
                  <a:pt x="2" y="92"/>
                </a:cubicBezTo>
                <a:cubicBezTo>
                  <a:pt x="2" y="41"/>
                  <a:pt x="44" y="0"/>
                  <a:pt x="97" y="0"/>
                </a:cubicBezTo>
                <a:lnTo>
                  <a:pt x="97" y="0"/>
                </a:lnTo>
                <a:cubicBezTo>
                  <a:pt x="147" y="0"/>
                  <a:pt x="186" y="41"/>
                  <a:pt x="186" y="92"/>
                </a:cubicBezTo>
                <a:close/>
                <a:moveTo>
                  <a:pt x="1535" y="92"/>
                </a:moveTo>
                <a:cubicBezTo>
                  <a:pt x="1535" y="143"/>
                  <a:pt x="1493" y="186"/>
                  <a:pt x="1440" y="186"/>
                </a:cubicBezTo>
                <a:cubicBezTo>
                  <a:pt x="1390" y="186"/>
                  <a:pt x="1349" y="145"/>
                  <a:pt x="1349" y="92"/>
                </a:cubicBezTo>
                <a:cubicBezTo>
                  <a:pt x="1349" y="41"/>
                  <a:pt x="1390" y="0"/>
                  <a:pt x="1440" y="0"/>
                </a:cubicBezTo>
                <a:lnTo>
                  <a:pt x="1440" y="0"/>
                </a:lnTo>
                <a:cubicBezTo>
                  <a:pt x="1491" y="0"/>
                  <a:pt x="1532" y="41"/>
                  <a:pt x="1532" y="92"/>
                </a:cubicBezTo>
                <a:close/>
                <a:moveTo>
                  <a:pt x="2878" y="92"/>
                </a:moveTo>
                <a:cubicBezTo>
                  <a:pt x="2878" y="143"/>
                  <a:pt x="2837" y="186"/>
                  <a:pt x="2787" y="186"/>
                </a:cubicBezTo>
                <a:cubicBezTo>
                  <a:pt x="2734" y="186"/>
                  <a:pt x="2692" y="143"/>
                  <a:pt x="2692" y="92"/>
                </a:cubicBezTo>
                <a:cubicBezTo>
                  <a:pt x="2692" y="41"/>
                  <a:pt x="2734" y="0"/>
                  <a:pt x="2787" y="0"/>
                </a:cubicBezTo>
                <a:lnTo>
                  <a:pt x="2787" y="0"/>
                </a:lnTo>
                <a:cubicBezTo>
                  <a:pt x="2837" y="0"/>
                  <a:pt x="2878" y="41"/>
                  <a:pt x="2878" y="92"/>
                </a:cubicBezTo>
                <a:close/>
                <a:moveTo>
                  <a:pt x="4225" y="92"/>
                </a:moveTo>
                <a:cubicBezTo>
                  <a:pt x="4225" y="143"/>
                  <a:pt x="4183" y="186"/>
                  <a:pt x="4130" y="186"/>
                </a:cubicBezTo>
                <a:cubicBezTo>
                  <a:pt x="4080" y="186"/>
                  <a:pt x="4038" y="143"/>
                  <a:pt x="4038" y="92"/>
                </a:cubicBezTo>
                <a:cubicBezTo>
                  <a:pt x="4038" y="41"/>
                  <a:pt x="4080" y="0"/>
                  <a:pt x="4130" y="0"/>
                </a:cubicBezTo>
                <a:lnTo>
                  <a:pt x="4130" y="0"/>
                </a:lnTo>
                <a:cubicBezTo>
                  <a:pt x="4183" y="0"/>
                  <a:pt x="4222" y="41"/>
                  <a:pt x="4222" y="92"/>
                </a:cubicBezTo>
                <a:close/>
                <a:moveTo>
                  <a:pt x="186" y="2759"/>
                </a:moveTo>
                <a:cubicBezTo>
                  <a:pt x="186" y="2809"/>
                  <a:pt x="145" y="2851"/>
                  <a:pt x="94" y="2851"/>
                </a:cubicBezTo>
                <a:cubicBezTo>
                  <a:pt x="44" y="2851"/>
                  <a:pt x="0" y="2809"/>
                  <a:pt x="0" y="2759"/>
                </a:cubicBezTo>
                <a:cubicBezTo>
                  <a:pt x="0" y="2706"/>
                  <a:pt x="44" y="2665"/>
                  <a:pt x="94" y="2665"/>
                </a:cubicBezTo>
                <a:lnTo>
                  <a:pt x="94" y="2665"/>
                </a:lnTo>
                <a:cubicBezTo>
                  <a:pt x="145" y="2665"/>
                  <a:pt x="186" y="2706"/>
                  <a:pt x="186" y="2759"/>
                </a:cubicBezTo>
                <a:close/>
                <a:moveTo>
                  <a:pt x="1532" y="2759"/>
                </a:moveTo>
                <a:cubicBezTo>
                  <a:pt x="1532" y="2809"/>
                  <a:pt x="1491" y="2851"/>
                  <a:pt x="1440" y="2851"/>
                </a:cubicBezTo>
                <a:cubicBezTo>
                  <a:pt x="1388" y="2851"/>
                  <a:pt x="1349" y="2809"/>
                  <a:pt x="1349" y="2759"/>
                </a:cubicBezTo>
                <a:cubicBezTo>
                  <a:pt x="1346" y="2706"/>
                  <a:pt x="1390" y="2665"/>
                  <a:pt x="1440" y="2665"/>
                </a:cubicBezTo>
                <a:lnTo>
                  <a:pt x="1440" y="2665"/>
                </a:lnTo>
                <a:cubicBezTo>
                  <a:pt x="1491" y="2665"/>
                  <a:pt x="1532" y="2708"/>
                  <a:pt x="1532" y="2759"/>
                </a:cubicBezTo>
                <a:close/>
                <a:moveTo>
                  <a:pt x="2878" y="2759"/>
                </a:moveTo>
                <a:cubicBezTo>
                  <a:pt x="2878" y="2809"/>
                  <a:pt x="2835" y="2851"/>
                  <a:pt x="2784" y="2851"/>
                </a:cubicBezTo>
                <a:cubicBezTo>
                  <a:pt x="2734" y="2851"/>
                  <a:pt x="2692" y="2809"/>
                  <a:pt x="2692" y="2759"/>
                </a:cubicBezTo>
                <a:cubicBezTo>
                  <a:pt x="2692" y="2706"/>
                  <a:pt x="2734" y="2665"/>
                  <a:pt x="2784" y="2665"/>
                </a:cubicBezTo>
                <a:lnTo>
                  <a:pt x="2784" y="2665"/>
                </a:lnTo>
                <a:cubicBezTo>
                  <a:pt x="2837" y="2665"/>
                  <a:pt x="2878" y="2706"/>
                  <a:pt x="2878" y="2759"/>
                </a:cubicBezTo>
                <a:close/>
                <a:moveTo>
                  <a:pt x="4222" y="2759"/>
                </a:moveTo>
                <a:cubicBezTo>
                  <a:pt x="4222" y="2809"/>
                  <a:pt x="4181" y="2851"/>
                  <a:pt x="4130" y="2851"/>
                </a:cubicBezTo>
                <a:cubicBezTo>
                  <a:pt x="4077" y="2851"/>
                  <a:pt x="4036" y="2809"/>
                  <a:pt x="4036" y="2759"/>
                </a:cubicBezTo>
                <a:cubicBezTo>
                  <a:pt x="4036" y="2706"/>
                  <a:pt x="4077" y="2665"/>
                  <a:pt x="4130" y="2665"/>
                </a:cubicBezTo>
                <a:lnTo>
                  <a:pt x="4130" y="2665"/>
                </a:lnTo>
                <a:cubicBezTo>
                  <a:pt x="4181" y="2665"/>
                  <a:pt x="4222" y="2706"/>
                  <a:pt x="4222" y="2759"/>
                </a:cubicBezTo>
                <a:close/>
                <a:moveTo>
                  <a:pt x="186" y="4025"/>
                </a:moveTo>
                <a:cubicBezTo>
                  <a:pt x="186" y="4075"/>
                  <a:pt x="145" y="4117"/>
                  <a:pt x="94" y="4117"/>
                </a:cubicBezTo>
                <a:cubicBezTo>
                  <a:pt x="44" y="4117"/>
                  <a:pt x="0" y="4075"/>
                  <a:pt x="0" y="4025"/>
                </a:cubicBezTo>
                <a:cubicBezTo>
                  <a:pt x="0" y="3972"/>
                  <a:pt x="44" y="3930"/>
                  <a:pt x="94" y="3930"/>
                </a:cubicBezTo>
                <a:lnTo>
                  <a:pt x="94" y="3930"/>
                </a:lnTo>
                <a:cubicBezTo>
                  <a:pt x="145" y="3930"/>
                  <a:pt x="186" y="3972"/>
                  <a:pt x="186" y="4025"/>
                </a:cubicBezTo>
                <a:close/>
                <a:moveTo>
                  <a:pt x="1532" y="4025"/>
                </a:moveTo>
                <a:cubicBezTo>
                  <a:pt x="1532" y="4075"/>
                  <a:pt x="1491" y="4117"/>
                  <a:pt x="1440" y="4117"/>
                </a:cubicBezTo>
                <a:cubicBezTo>
                  <a:pt x="1388" y="4117"/>
                  <a:pt x="1349" y="4075"/>
                  <a:pt x="1349" y="4025"/>
                </a:cubicBezTo>
                <a:cubicBezTo>
                  <a:pt x="1346" y="3974"/>
                  <a:pt x="1390" y="3930"/>
                  <a:pt x="1440" y="3930"/>
                </a:cubicBezTo>
                <a:lnTo>
                  <a:pt x="1440" y="3930"/>
                </a:lnTo>
                <a:cubicBezTo>
                  <a:pt x="1491" y="3930"/>
                  <a:pt x="1532" y="3972"/>
                  <a:pt x="1532" y="4025"/>
                </a:cubicBezTo>
                <a:close/>
                <a:moveTo>
                  <a:pt x="2878" y="4025"/>
                </a:moveTo>
                <a:cubicBezTo>
                  <a:pt x="2878" y="4075"/>
                  <a:pt x="2835" y="4117"/>
                  <a:pt x="2784" y="4117"/>
                </a:cubicBezTo>
                <a:cubicBezTo>
                  <a:pt x="2734" y="4117"/>
                  <a:pt x="2692" y="4075"/>
                  <a:pt x="2692" y="4025"/>
                </a:cubicBezTo>
                <a:cubicBezTo>
                  <a:pt x="2692" y="3974"/>
                  <a:pt x="2734" y="3930"/>
                  <a:pt x="2784" y="3930"/>
                </a:cubicBezTo>
                <a:lnTo>
                  <a:pt x="2784" y="3930"/>
                </a:lnTo>
                <a:cubicBezTo>
                  <a:pt x="2837" y="3930"/>
                  <a:pt x="2878" y="3972"/>
                  <a:pt x="2878" y="4025"/>
                </a:cubicBezTo>
                <a:close/>
                <a:moveTo>
                  <a:pt x="4222" y="4025"/>
                </a:moveTo>
                <a:cubicBezTo>
                  <a:pt x="4222" y="4075"/>
                  <a:pt x="4181" y="4117"/>
                  <a:pt x="4130" y="4117"/>
                </a:cubicBezTo>
                <a:cubicBezTo>
                  <a:pt x="4077" y="4117"/>
                  <a:pt x="4036" y="4075"/>
                  <a:pt x="4036" y="4025"/>
                </a:cubicBezTo>
                <a:cubicBezTo>
                  <a:pt x="4036" y="3974"/>
                  <a:pt x="4077" y="3930"/>
                  <a:pt x="4130" y="3930"/>
                </a:cubicBezTo>
                <a:lnTo>
                  <a:pt x="4130" y="3930"/>
                </a:lnTo>
                <a:cubicBezTo>
                  <a:pt x="4181" y="3930"/>
                  <a:pt x="4222" y="3972"/>
                  <a:pt x="4222" y="4025"/>
                </a:cubicBezTo>
                <a:close/>
                <a:moveTo>
                  <a:pt x="186" y="5290"/>
                </a:moveTo>
                <a:cubicBezTo>
                  <a:pt x="186" y="5341"/>
                  <a:pt x="145" y="5382"/>
                  <a:pt x="94" y="5382"/>
                </a:cubicBezTo>
                <a:cubicBezTo>
                  <a:pt x="44" y="5382"/>
                  <a:pt x="0" y="5341"/>
                  <a:pt x="0" y="5290"/>
                </a:cubicBezTo>
                <a:cubicBezTo>
                  <a:pt x="0" y="5237"/>
                  <a:pt x="44" y="5196"/>
                  <a:pt x="94" y="5196"/>
                </a:cubicBezTo>
                <a:lnTo>
                  <a:pt x="94" y="5196"/>
                </a:lnTo>
                <a:cubicBezTo>
                  <a:pt x="145" y="5196"/>
                  <a:pt x="186" y="5240"/>
                  <a:pt x="186" y="5290"/>
                </a:cubicBezTo>
                <a:close/>
                <a:moveTo>
                  <a:pt x="1532" y="5290"/>
                </a:moveTo>
                <a:cubicBezTo>
                  <a:pt x="1532" y="5341"/>
                  <a:pt x="1491" y="5382"/>
                  <a:pt x="1440" y="5382"/>
                </a:cubicBezTo>
                <a:cubicBezTo>
                  <a:pt x="1388" y="5382"/>
                  <a:pt x="1349" y="5341"/>
                  <a:pt x="1349" y="5290"/>
                </a:cubicBezTo>
                <a:cubicBezTo>
                  <a:pt x="1346" y="5240"/>
                  <a:pt x="1390" y="5196"/>
                  <a:pt x="1440" y="5196"/>
                </a:cubicBezTo>
                <a:lnTo>
                  <a:pt x="1440" y="5196"/>
                </a:lnTo>
                <a:cubicBezTo>
                  <a:pt x="1491" y="5198"/>
                  <a:pt x="1532" y="5240"/>
                  <a:pt x="1532" y="5290"/>
                </a:cubicBezTo>
                <a:close/>
                <a:moveTo>
                  <a:pt x="2878" y="5290"/>
                </a:moveTo>
                <a:cubicBezTo>
                  <a:pt x="2878" y="5341"/>
                  <a:pt x="2835" y="5382"/>
                  <a:pt x="2784" y="5382"/>
                </a:cubicBezTo>
                <a:cubicBezTo>
                  <a:pt x="2734" y="5382"/>
                  <a:pt x="2692" y="5341"/>
                  <a:pt x="2692" y="5290"/>
                </a:cubicBezTo>
                <a:cubicBezTo>
                  <a:pt x="2692" y="5240"/>
                  <a:pt x="2734" y="5196"/>
                  <a:pt x="2784" y="5196"/>
                </a:cubicBezTo>
                <a:lnTo>
                  <a:pt x="2784" y="5196"/>
                </a:lnTo>
                <a:cubicBezTo>
                  <a:pt x="2837" y="5196"/>
                  <a:pt x="2878" y="5237"/>
                  <a:pt x="2878" y="5290"/>
                </a:cubicBezTo>
                <a:close/>
                <a:moveTo>
                  <a:pt x="4222" y="5290"/>
                </a:moveTo>
                <a:cubicBezTo>
                  <a:pt x="4222" y="5341"/>
                  <a:pt x="4181" y="5382"/>
                  <a:pt x="4130" y="5382"/>
                </a:cubicBezTo>
                <a:cubicBezTo>
                  <a:pt x="4077" y="5382"/>
                  <a:pt x="4036" y="5341"/>
                  <a:pt x="4036" y="5290"/>
                </a:cubicBezTo>
                <a:cubicBezTo>
                  <a:pt x="4036" y="5240"/>
                  <a:pt x="4077" y="5196"/>
                  <a:pt x="4130" y="5196"/>
                </a:cubicBezTo>
                <a:lnTo>
                  <a:pt x="4130" y="5196"/>
                </a:lnTo>
                <a:cubicBezTo>
                  <a:pt x="4181" y="5196"/>
                  <a:pt x="4222" y="5237"/>
                  <a:pt x="4222" y="529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" name="Google Shape;375;p17"/>
          <p:cNvSpPr/>
          <p:nvPr/>
        </p:nvSpPr>
        <p:spPr>
          <a:xfrm>
            <a:off x="-482975" y="4729837"/>
            <a:ext cx="3706908" cy="769790"/>
          </a:xfrm>
          <a:custGeom>
            <a:avLst/>
            <a:gdLst/>
            <a:ahLst/>
            <a:cxnLst/>
            <a:rect l="l" t="t" r="r" b="b"/>
            <a:pathLst>
              <a:path w="21400" h="4444" extrusionOk="0">
                <a:moveTo>
                  <a:pt x="1289" y="4443"/>
                </a:moveTo>
                <a:lnTo>
                  <a:pt x="0" y="4443"/>
                </a:lnTo>
                <a:lnTo>
                  <a:pt x="1705" y="1"/>
                </a:lnTo>
                <a:lnTo>
                  <a:pt x="2996" y="1"/>
                </a:lnTo>
                <a:close/>
                <a:moveTo>
                  <a:pt x="5626" y="1"/>
                </a:moveTo>
                <a:lnTo>
                  <a:pt x="4335" y="1"/>
                </a:lnTo>
                <a:lnTo>
                  <a:pt x="2628" y="4443"/>
                </a:lnTo>
                <a:lnTo>
                  <a:pt x="3919" y="4443"/>
                </a:lnTo>
                <a:close/>
                <a:moveTo>
                  <a:pt x="8254" y="1"/>
                </a:moveTo>
                <a:lnTo>
                  <a:pt x="6965" y="1"/>
                </a:lnTo>
                <a:lnTo>
                  <a:pt x="5258" y="4443"/>
                </a:lnTo>
                <a:lnTo>
                  <a:pt x="6549" y="4443"/>
                </a:lnTo>
                <a:close/>
                <a:moveTo>
                  <a:pt x="10884" y="1"/>
                </a:moveTo>
                <a:lnTo>
                  <a:pt x="9593" y="1"/>
                </a:lnTo>
                <a:lnTo>
                  <a:pt x="7886" y="4443"/>
                </a:lnTo>
                <a:lnTo>
                  <a:pt x="9177" y="4443"/>
                </a:lnTo>
                <a:close/>
                <a:moveTo>
                  <a:pt x="13514" y="1"/>
                </a:moveTo>
                <a:lnTo>
                  <a:pt x="12223" y="1"/>
                </a:lnTo>
                <a:lnTo>
                  <a:pt x="10516" y="4443"/>
                </a:lnTo>
                <a:lnTo>
                  <a:pt x="11805" y="4443"/>
                </a:lnTo>
                <a:close/>
                <a:moveTo>
                  <a:pt x="16142" y="1"/>
                </a:moveTo>
                <a:lnTo>
                  <a:pt x="14851" y="1"/>
                </a:lnTo>
                <a:lnTo>
                  <a:pt x="13144" y="4443"/>
                </a:lnTo>
                <a:lnTo>
                  <a:pt x="14435" y="4443"/>
                </a:lnTo>
                <a:close/>
                <a:moveTo>
                  <a:pt x="18772" y="1"/>
                </a:moveTo>
                <a:lnTo>
                  <a:pt x="17481" y="1"/>
                </a:lnTo>
                <a:lnTo>
                  <a:pt x="15774" y="4443"/>
                </a:lnTo>
                <a:lnTo>
                  <a:pt x="17065" y="4443"/>
                </a:lnTo>
                <a:close/>
                <a:moveTo>
                  <a:pt x="21400" y="1"/>
                </a:moveTo>
                <a:lnTo>
                  <a:pt x="20109" y="1"/>
                </a:lnTo>
                <a:lnTo>
                  <a:pt x="18402" y="4443"/>
                </a:lnTo>
                <a:lnTo>
                  <a:pt x="19693" y="4443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6" name="Google Shape;376;p17"/>
          <p:cNvGrpSpPr/>
          <p:nvPr/>
        </p:nvGrpSpPr>
        <p:grpSpPr>
          <a:xfrm rot="5400000">
            <a:off x="-302891" y="2489184"/>
            <a:ext cx="1278605" cy="241985"/>
            <a:chOff x="8087144" y="937925"/>
            <a:chExt cx="1031382" cy="195196"/>
          </a:xfrm>
        </p:grpSpPr>
        <p:sp>
          <p:nvSpPr>
            <p:cNvPr id="377" name="Google Shape;377;p17"/>
            <p:cNvSpPr/>
            <p:nvPr/>
          </p:nvSpPr>
          <p:spPr>
            <a:xfrm>
              <a:off x="8505243" y="937925"/>
              <a:ext cx="195213" cy="195196"/>
            </a:xfrm>
            <a:custGeom>
              <a:avLst/>
              <a:gdLst/>
              <a:ahLst/>
              <a:cxnLst/>
              <a:rect l="l" t="t" r="r" b="b"/>
              <a:pathLst>
                <a:path w="6770" h="6770" extrusionOk="0">
                  <a:moveTo>
                    <a:pt x="0" y="0"/>
                  </a:moveTo>
                  <a:lnTo>
                    <a:pt x="0" y="6770"/>
                  </a:lnTo>
                  <a:lnTo>
                    <a:pt x="6770" y="6770"/>
                  </a:lnTo>
                  <a:lnTo>
                    <a:pt x="677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17"/>
            <p:cNvSpPr/>
            <p:nvPr/>
          </p:nvSpPr>
          <p:spPr>
            <a:xfrm>
              <a:off x="8923313" y="937925"/>
              <a:ext cx="195213" cy="195196"/>
            </a:xfrm>
            <a:custGeom>
              <a:avLst/>
              <a:gdLst/>
              <a:ahLst/>
              <a:cxnLst/>
              <a:rect l="l" t="t" r="r" b="b"/>
              <a:pathLst>
                <a:path w="6770" h="6770" extrusionOk="0">
                  <a:moveTo>
                    <a:pt x="6269" y="501"/>
                  </a:moveTo>
                  <a:lnTo>
                    <a:pt x="6269" y="6269"/>
                  </a:lnTo>
                  <a:lnTo>
                    <a:pt x="499" y="6269"/>
                  </a:lnTo>
                  <a:lnTo>
                    <a:pt x="499" y="501"/>
                  </a:lnTo>
                  <a:close/>
                  <a:moveTo>
                    <a:pt x="0" y="0"/>
                  </a:moveTo>
                  <a:lnTo>
                    <a:pt x="0" y="6770"/>
                  </a:lnTo>
                  <a:lnTo>
                    <a:pt x="6770" y="6770"/>
                  </a:lnTo>
                  <a:lnTo>
                    <a:pt x="677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7"/>
            <p:cNvSpPr/>
            <p:nvPr/>
          </p:nvSpPr>
          <p:spPr>
            <a:xfrm>
              <a:off x="8087144" y="937925"/>
              <a:ext cx="195242" cy="195196"/>
            </a:xfrm>
            <a:custGeom>
              <a:avLst/>
              <a:gdLst/>
              <a:ahLst/>
              <a:cxnLst/>
              <a:rect l="l" t="t" r="r" b="b"/>
              <a:pathLst>
                <a:path w="6771" h="6770" extrusionOk="0">
                  <a:moveTo>
                    <a:pt x="6269" y="501"/>
                  </a:moveTo>
                  <a:lnTo>
                    <a:pt x="6269" y="6269"/>
                  </a:lnTo>
                  <a:lnTo>
                    <a:pt x="501" y="6269"/>
                  </a:lnTo>
                  <a:lnTo>
                    <a:pt x="501" y="501"/>
                  </a:lnTo>
                  <a:close/>
                  <a:moveTo>
                    <a:pt x="1" y="0"/>
                  </a:moveTo>
                  <a:lnTo>
                    <a:pt x="1" y="6770"/>
                  </a:lnTo>
                  <a:lnTo>
                    <a:pt x="6770" y="6770"/>
                  </a:lnTo>
                  <a:lnTo>
                    <a:pt x="677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0" name="Google Shape;380;p17"/>
          <p:cNvSpPr txBox="1">
            <a:spLocks noGrp="1"/>
          </p:cNvSpPr>
          <p:nvPr>
            <p:ph type="title"/>
          </p:nvPr>
        </p:nvSpPr>
        <p:spPr>
          <a:xfrm>
            <a:off x="714575" y="445025"/>
            <a:ext cx="77148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81" name="Google Shape;381;p17"/>
          <p:cNvSpPr txBox="1">
            <a:spLocks noGrp="1"/>
          </p:cNvSpPr>
          <p:nvPr>
            <p:ph type="subTitle" idx="1"/>
          </p:nvPr>
        </p:nvSpPr>
        <p:spPr>
          <a:xfrm>
            <a:off x="2678775" y="1250050"/>
            <a:ext cx="4712700" cy="41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Dela Gothic One"/>
                <a:ea typeface="Dela Gothic One"/>
                <a:cs typeface="Dela Gothic One"/>
                <a:sym typeface="Dela Gothic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2" name="Google Shape;382;p17"/>
          <p:cNvSpPr txBox="1">
            <a:spLocks noGrp="1"/>
          </p:cNvSpPr>
          <p:nvPr>
            <p:ph type="subTitle" idx="2"/>
          </p:nvPr>
        </p:nvSpPr>
        <p:spPr>
          <a:xfrm>
            <a:off x="2678775" y="1570901"/>
            <a:ext cx="4712700" cy="4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3" name="Google Shape;383;p17"/>
          <p:cNvSpPr txBox="1">
            <a:spLocks noGrp="1"/>
          </p:cNvSpPr>
          <p:nvPr>
            <p:ph type="subTitle" idx="3"/>
          </p:nvPr>
        </p:nvSpPr>
        <p:spPr>
          <a:xfrm>
            <a:off x="2678775" y="2390850"/>
            <a:ext cx="4712700" cy="41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Dela Gothic One"/>
                <a:ea typeface="Dela Gothic One"/>
                <a:cs typeface="Dela Gothic One"/>
                <a:sym typeface="Dela Gothic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4" name="Google Shape;384;p17"/>
          <p:cNvSpPr txBox="1">
            <a:spLocks noGrp="1"/>
          </p:cNvSpPr>
          <p:nvPr>
            <p:ph type="subTitle" idx="4"/>
          </p:nvPr>
        </p:nvSpPr>
        <p:spPr>
          <a:xfrm>
            <a:off x="2678775" y="2711700"/>
            <a:ext cx="4712700" cy="4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5" name="Google Shape;385;p17"/>
          <p:cNvSpPr txBox="1">
            <a:spLocks noGrp="1"/>
          </p:cNvSpPr>
          <p:nvPr>
            <p:ph type="subTitle" idx="5"/>
          </p:nvPr>
        </p:nvSpPr>
        <p:spPr>
          <a:xfrm>
            <a:off x="2678775" y="3531649"/>
            <a:ext cx="4712700" cy="41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Dela Gothic One"/>
                <a:ea typeface="Dela Gothic One"/>
                <a:cs typeface="Dela Gothic One"/>
                <a:sym typeface="Dela Gothic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6" name="Google Shape;386;p17"/>
          <p:cNvSpPr txBox="1">
            <a:spLocks noGrp="1"/>
          </p:cNvSpPr>
          <p:nvPr>
            <p:ph type="subTitle" idx="6"/>
          </p:nvPr>
        </p:nvSpPr>
        <p:spPr>
          <a:xfrm>
            <a:off x="2678775" y="3852500"/>
            <a:ext cx="4712700" cy="4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4"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19"/>
          <p:cNvSpPr txBox="1">
            <a:spLocks noGrp="1"/>
          </p:cNvSpPr>
          <p:nvPr>
            <p:ph type="title"/>
          </p:nvPr>
        </p:nvSpPr>
        <p:spPr>
          <a:xfrm>
            <a:off x="714575" y="445025"/>
            <a:ext cx="77148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23" name="Google Shape;423;p19"/>
          <p:cNvSpPr txBox="1">
            <a:spLocks noGrp="1"/>
          </p:cNvSpPr>
          <p:nvPr>
            <p:ph type="subTitle" idx="1"/>
          </p:nvPr>
        </p:nvSpPr>
        <p:spPr>
          <a:xfrm>
            <a:off x="1911960" y="1667350"/>
            <a:ext cx="2676900" cy="41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Dela Gothic One"/>
                <a:ea typeface="Dela Gothic One"/>
                <a:cs typeface="Dela Gothic One"/>
                <a:sym typeface="Dela Gothic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4" name="Google Shape;424;p19"/>
          <p:cNvSpPr txBox="1">
            <a:spLocks noGrp="1"/>
          </p:cNvSpPr>
          <p:nvPr>
            <p:ph type="subTitle" idx="2"/>
          </p:nvPr>
        </p:nvSpPr>
        <p:spPr>
          <a:xfrm>
            <a:off x="1911960" y="1978676"/>
            <a:ext cx="2676900" cy="59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5" name="Google Shape;425;p19"/>
          <p:cNvSpPr txBox="1">
            <a:spLocks noGrp="1"/>
          </p:cNvSpPr>
          <p:nvPr>
            <p:ph type="subTitle" idx="3"/>
          </p:nvPr>
        </p:nvSpPr>
        <p:spPr>
          <a:xfrm>
            <a:off x="5483043" y="1667350"/>
            <a:ext cx="2676900" cy="41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Dela Gothic One"/>
                <a:ea typeface="Dela Gothic One"/>
                <a:cs typeface="Dela Gothic One"/>
                <a:sym typeface="Dela Gothic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6" name="Google Shape;426;p19"/>
          <p:cNvSpPr txBox="1">
            <a:spLocks noGrp="1"/>
          </p:cNvSpPr>
          <p:nvPr>
            <p:ph type="subTitle" idx="4"/>
          </p:nvPr>
        </p:nvSpPr>
        <p:spPr>
          <a:xfrm>
            <a:off x="5483043" y="1978676"/>
            <a:ext cx="2676900" cy="59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7" name="Google Shape;427;p19"/>
          <p:cNvSpPr txBox="1">
            <a:spLocks noGrp="1"/>
          </p:cNvSpPr>
          <p:nvPr>
            <p:ph type="subTitle" idx="5"/>
          </p:nvPr>
        </p:nvSpPr>
        <p:spPr>
          <a:xfrm>
            <a:off x="1911974" y="2948123"/>
            <a:ext cx="2676900" cy="41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Dela Gothic One"/>
                <a:ea typeface="Dela Gothic One"/>
                <a:cs typeface="Dela Gothic One"/>
                <a:sym typeface="Dela Gothic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8" name="Google Shape;428;p19"/>
          <p:cNvSpPr txBox="1">
            <a:spLocks noGrp="1"/>
          </p:cNvSpPr>
          <p:nvPr>
            <p:ph type="subTitle" idx="6"/>
          </p:nvPr>
        </p:nvSpPr>
        <p:spPr>
          <a:xfrm>
            <a:off x="1911986" y="3259450"/>
            <a:ext cx="2676900" cy="59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9" name="Google Shape;429;p19"/>
          <p:cNvSpPr txBox="1">
            <a:spLocks noGrp="1"/>
          </p:cNvSpPr>
          <p:nvPr>
            <p:ph type="subTitle" idx="7"/>
          </p:nvPr>
        </p:nvSpPr>
        <p:spPr>
          <a:xfrm>
            <a:off x="5483057" y="2948123"/>
            <a:ext cx="2676900" cy="41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Dela Gothic One"/>
                <a:ea typeface="Dela Gothic One"/>
                <a:cs typeface="Dela Gothic One"/>
                <a:sym typeface="Dela Gothic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0" name="Google Shape;430;p19"/>
          <p:cNvSpPr txBox="1">
            <a:spLocks noGrp="1"/>
          </p:cNvSpPr>
          <p:nvPr>
            <p:ph type="subTitle" idx="8"/>
          </p:nvPr>
        </p:nvSpPr>
        <p:spPr>
          <a:xfrm>
            <a:off x="5483069" y="3259450"/>
            <a:ext cx="2676900" cy="59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431" name="Google Shape;431;p19"/>
          <p:cNvGrpSpPr/>
          <p:nvPr/>
        </p:nvGrpSpPr>
        <p:grpSpPr>
          <a:xfrm>
            <a:off x="-348324" y="-696019"/>
            <a:ext cx="10204517" cy="6181273"/>
            <a:chOff x="-348324" y="-696019"/>
            <a:chExt cx="10204517" cy="6181273"/>
          </a:xfrm>
        </p:grpSpPr>
        <p:grpSp>
          <p:nvGrpSpPr>
            <p:cNvPr id="432" name="Google Shape;432;p19"/>
            <p:cNvGrpSpPr/>
            <p:nvPr/>
          </p:nvGrpSpPr>
          <p:grpSpPr>
            <a:xfrm>
              <a:off x="-348324" y="-696019"/>
              <a:ext cx="10204517" cy="6181273"/>
              <a:chOff x="-348324" y="-696019"/>
              <a:chExt cx="10204517" cy="6181273"/>
            </a:xfrm>
          </p:grpSpPr>
          <p:grpSp>
            <p:nvGrpSpPr>
              <p:cNvPr id="433" name="Google Shape;433;p19"/>
              <p:cNvGrpSpPr/>
              <p:nvPr/>
            </p:nvGrpSpPr>
            <p:grpSpPr>
              <a:xfrm>
                <a:off x="-348324" y="-696019"/>
                <a:ext cx="10204517" cy="6130280"/>
                <a:chOff x="-348324" y="-696019"/>
                <a:chExt cx="10204517" cy="6130280"/>
              </a:xfrm>
            </p:grpSpPr>
            <p:sp>
              <p:nvSpPr>
                <p:cNvPr id="434" name="Google Shape;434;p19"/>
                <p:cNvSpPr/>
                <p:nvPr/>
              </p:nvSpPr>
              <p:spPr>
                <a:xfrm rot="5400000">
                  <a:off x="-235625" y="2167250"/>
                  <a:ext cx="822322" cy="10477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25" h="5383" extrusionOk="0">
                      <a:moveTo>
                        <a:pt x="186" y="1491"/>
                      </a:moveTo>
                      <a:cubicBezTo>
                        <a:pt x="186" y="1544"/>
                        <a:pt x="145" y="1585"/>
                        <a:pt x="94" y="1585"/>
                      </a:cubicBezTo>
                      <a:cubicBezTo>
                        <a:pt x="41" y="1585"/>
                        <a:pt x="0" y="1544"/>
                        <a:pt x="0" y="1491"/>
                      </a:cubicBezTo>
                      <a:cubicBezTo>
                        <a:pt x="0" y="1440"/>
                        <a:pt x="41" y="1399"/>
                        <a:pt x="94" y="1399"/>
                      </a:cubicBezTo>
                      <a:lnTo>
                        <a:pt x="94" y="1399"/>
                      </a:lnTo>
                      <a:cubicBezTo>
                        <a:pt x="145" y="1399"/>
                        <a:pt x="186" y="1440"/>
                        <a:pt x="186" y="1491"/>
                      </a:cubicBezTo>
                      <a:close/>
                      <a:moveTo>
                        <a:pt x="1532" y="1491"/>
                      </a:moveTo>
                      <a:cubicBezTo>
                        <a:pt x="1532" y="1544"/>
                        <a:pt x="1491" y="1585"/>
                        <a:pt x="1440" y="1585"/>
                      </a:cubicBezTo>
                      <a:cubicBezTo>
                        <a:pt x="1388" y="1583"/>
                        <a:pt x="1349" y="1541"/>
                        <a:pt x="1349" y="1491"/>
                      </a:cubicBezTo>
                      <a:cubicBezTo>
                        <a:pt x="1349" y="1440"/>
                        <a:pt x="1390" y="1399"/>
                        <a:pt x="1440" y="1399"/>
                      </a:cubicBezTo>
                      <a:lnTo>
                        <a:pt x="1440" y="1399"/>
                      </a:lnTo>
                      <a:cubicBezTo>
                        <a:pt x="1491" y="1399"/>
                        <a:pt x="1532" y="1440"/>
                        <a:pt x="1532" y="1491"/>
                      </a:cubicBezTo>
                      <a:close/>
                      <a:moveTo>
                        <a:pt x="2878" y="1491"/>
                      </a:moveTo>
                      <a:cubicBezTo>
                        <a:pt x="2878" y="1544"/>
                        <a:pt x="2837" y="1585"/>
                        <a:pt x="2787" y="1585"/>
                      </a:cubicBezTo>
                      <a:cubicBezTo>
                        <a:pt x="2734" y="1585"/>
                        <a:pt x="2692" y="1544"/>
                        <a:pt x="2692" y="1491"/>
                      </a:cubicBezTo>
                      <a:cubicBezTo>
                        <a:pt x="2692" y="1440"/>
                        <a:pt x="2734" y="1399"/>
                        <a:pt x="2784" y="1399"/>
                      </a:cubicBezTo>
                      <a:lnTo>
                        <a:pt x="2784" y="1399"/>
                      </a:lnTo>
                      <a:cubicBezTo>
                        <a:pt x="2837" y="1397"/>
                        <a:pt x="2878" y="1440"/>
                        <a:pt x="2878" y="1491"/>
                      </a:cubicBezTo>
                      <a:close/>
                      <a:moveTo>
                        <a:pt x="4225" y="1491"/>
                      </a:moveTo>
                      <a:cubicBezTo>
                        <a:pt x="4225" y="1544"/>
                        <a:pt x="4183" y="1585"/>
                        <a:pt x="4130" y="1585"/>
                      </a:cubicBezTo>
                      <a:cubicBezTo>
                        <a:pt x="4080" y="1585"/>
                        <a:pt x="4036" y="1544"/>
                        <a:pt x="4036" y="1491"/>
                      </a:cubicBezTo>
                      <a:cubicBezTo>
                        <a:pt x="4036" y="1440"/>
                        <a:pt x="4077" y="1399"/>
                        <a:pt x="4130" y="1399"/>
                      </a:cubicBezTo>
                      <a:lnTo>
                        <a:pt x="4130" y="1399"/>
                      </a:lnTo>
                      <a:cubicBezTo>
                        <a:pt x="4181" y="1399"/>
                        <a:pt x="4222" y="1440"/>
                        <a:pt x="4222" y="1491"/>
                      </a:cubicBezTo>
                      <a:close/>
                      <a:moveTo>
                        <a:pt x="189" y="92"/>
                      </a:moveTo>
                      <a:cubicBezTo>
                        <a:pt x="189" y="143"/>
                        <a:pt x="147" y="186"/>
                        <a:pt x="97" y="186"/>
                      </a:cubicBezTo>
                      <a:cubicBezTo>
                        <a:pt x="44" y="186"/>
                        <a:pt x="2" y="143"/>
                        <a:pt x="2" y="92"/>
                      </a:cubicBezTo>
                      <a:cubicBezTo>
                        <a:pt x="2" y="41"/>
                        <a:pt x="44" y="0"/>
                        <a:pt x="97" y="0"/>
                      </a:cubicBezTo>
                      <a:lnTo>
                        <a:pt x="97" y="0"/>
                      </a:lnTo>
                      <a:cubicBezTo>
                        <a:pt x="147" y="0"/>
                        <a:pt x="186" y="41"/>
                        <a:pt x="186" y="92"/>
                      </a:cubicBezTo>
                      <a:close/>
                      <a:moveTo>
                        <a:pt x="1535" y="92"/>
                      </a:moveTo>
                      <a:cubicBezTo>
                        <a:pt x="1535" y="143"/>
                        <a:pt x="1493" y="186"/>
                        <a:pt x="1440" y="186"/>
                      </a:cubicBezTo>
                      <a:cubicBezTo>
                        <a:pt x="1390" y="186"/>
                        <a:pt x="1349" y="145"/>
                        <a:pt x="1349" y="92"/>
                      </a:cubicBezTo>
                      <a:cubicBezTo>
                        <a:pt x="1349" y="41"/>
                        <a:pt x="1390" y="0"/>
                        <a:pt x="1440" y="0"/>
                      </a:cubicBezTo>
                      <a:lnTo>
                        <a:pt x="1440" y="0"/>
                      </a:lnTo>
                      <a:cubicBezTo>
                        <a:pt x="1491" y="0"/>
                        <a:pt x="1532" y="41"/>
                        <a:pt x="1532" y="92"/>
                      </a:cubicBezTo>
                      <a:close/>
                      <a:moveTo>
                        <a:pt x="2878" y="92"/>
                      </a:moveTo>
                      <a:cubicBezTo>
                        <a:pt x="2878" y="143"/>
                        <a:pt x="2837" y="186"/>
                        <a:pt x="2787" y="186"/>
                      </a:cubicBezTo>
                      <a:cubicBezTo>
                        <a:pt x="2734" y="186"/>
                        <a:pt x="2692" y="143"/>
                        <a:pt x="2692" y="92"/>
                      </a:cubicBezTo>
                      <a:cubicBezTo>
                        <a:pt x="2692" y="41"/>
                        <a:pt x="2734" y="0"/>
                        <a:pt x="2787" y="0"/>
                      </a:cubicBezTo>
                      <a:lnTo>
                        <a:pt x="2787" y="0"/>
                      </a:lnTo>
                      <a:cubicBezTo>
                        <a:pt x="2837" y="0"/>
                        <a:pt x="2878" y="41"/>
                        <a:pt x="2878" y="92"/>
                      </a:cubicBezTo>
                      <a:close/>
                      <a:moveTo>
                        <a:pt x="4225" y="92"/>
                      </a:moveTo>
                      <a:cubicBezTo>
                        <a:pt x="4225" y="143"/>
                        <a:pt x="4183" y="186"/>
                        <a:pt x="4130" y="186"/>
                      </a:cubicBezTo>
                      <a:cubicBezTo>
                        <a:pt x="4080" y="186"/>
                        <a:pt x="4038" y="143"/>
                        <a:pt x="4038" y="92"/>
                      </a:cubicBezTo>
                      <a:cubicBezTo>
                        <a:pt x="4038" y="41"/>
                        <a:pt x="4080" y="0"/>
                        <a:pt x="4130" y="0"/>
                      </a:cubicBezTo>
                      <a:lnTo>
                        <a:pt x="4130" y="0"/>
                      </a:lnTo>
                      <a:cubicBezTo>
                        <a:pt x="4183" y="0"/>
                        <a:pt x="4222" y="41"/>
                        <a:pt x="4222" y="92"/>
                      </a:cubicBezTo>
                      <a:close/>
                      <a:moveTo>
                        <a:pt x="186" y="2759"/>
                      </a:moveTo>
                      <a:cubicBezTo>
                        <a:pt x="186" y="2809"/>
                        <a:pt x="145" y="2851"/>
                        <a:pt x="94" y="2851"/>
                      </a:cubicBezTo>
                      <a:cubicBezTo>
                        <a:pt x="44" y="2851"/>
                        <a:pt x="0" y="2809"/>
                        <a:pt x="0" y="2759"/>
                      </a:cubicBezTo>
                      <a:cubicBezTo>
                        <a:pt x="0" y="2706"/>
                        <a:pt x="44" y="2665"/>
                        <a:pt x="94" y="2665"/>
                      </a:cubicBezTo>
                      <a:lnTo>
                        <a:pt x="94" y="2665"/>
                      </a:lnTo>
                      <a:cubicBezTo>
                        <a:pt x="145" y="2665"/>
                        <a:pt x="186" y="2706"/>
                        <a:pt x="186" y="2759"/>
                      </a:cubicBezTo>
                      <a:close/>
                      <a:moveTo>
                        <a:pt x="1532" y="2759"/>
                      </a:moveTo>
                      <a:cubicBezTo>
                        <a:pt x="1532" y="2809"/>
                        <a:pt x="1491" y="2851"/>
                        <a:pt x="1440" y="2851"/>
                      </a:cubicBezTo>
                      <a:cubicBezTo>
                        <a:pt x="1388" y="2851"/>
                        <a:pt x="1349" y="2809"/>
                        <a:pt x="1349" y="2759"/>
                      </a:cubicBezTo>
                      <a:cubicBezTo>
                        <a:pt x="1346" y="2706"/>
                        <a:pt x="1390" y="2665"/>
                        <a:pt x="1440" y="2665"/>
                      </a:cubicBezTo>
                      <a:lnTo>
                        <a:pt x="1440" y="2665"/>
                      </a:lnTo>
                      <a:cubicBezTo>
                        <a:pt x="1491" y="2665"/>
                        <a:pt x="1532" y="2708"/>
                        <a:pt x="1532" y="2759"/>
                      </a:cubicBezTo>
                      <a:close/>
                      <a:moveTo>
                        <a:pt x="2878" y="2759"/>
                      </a:moveTo>
                      <a:cubicBezTo>
                        <a:pt x="2878" y="2809"/>
                        <a:pt x="2835" y="2851"/>
                        <a:pt x="2784" y="2851"/>
                      </a:cubicBezTo>
                      <a:cubicBezTo>
                        <a:pt x="2734" y="2851"/>
                        <a:pt x="2692" y="2809"/>
                        <a:pt x="2692" y="2759"/>
                      </a:cubicBezTo>
                      <a:cubicBezTo>
                        <a:pt x="2692" y="2706"/>
                        <a:pt x="2734" y="2665"/>
                        <a:pt x="2784" y="2665"/>
                      </a:cubicBezTo>
                      <a:lnTo>
                        <a:pt x="2784" y="2665"/>
                      </a:lnTo>
                      <a:cubicBezTo>
                        <a:pt x="2837" y="2665"/>
                        <a:pt x="2878" y="2706"/>
                        <a:pt x="2878" y="2759"/>
                      </a:cubicBezTo>
                      <a:close/>
                      <a:moveTo>
                        <a:pt x="4222" y="2759"/>
                      </a:moveTo>
                      <a:cubicBezTo>
                        <a:pt x="4222" y="2809"/>
                        <a:pt x="4181" y="2851"/>
                        <a:pt x="4130" y="2851"/>
                      </a:cubicBezTo>
                      <a:cubicBezTo>
                        <a:pt x="4077" y="2851"/>
                        <a:pt x="4036" y="2809"/>
                        <a:pt x="4036" y="2759"/>
                      </a:cubicBezTo>
                      <a:cubicBezTo>
                        <a:pt x="4036" y="2706"/>
                        <a:pt x="4077" y="2665"/>
                        <a:pt x="4130" y="2665"/>
                      </a:cubicBezTo>
                      <a:lnTo>
                        <a:pt x="4130" y="2665"/>
                      </a:lnTo>
                      <a:cubicBezTo>
                        <a:pt x="4181" y="2665"/>
                        <a:pt x="4222" y="2706"/>
                        <a:pt x="4222" y="2759"/>
                      </a:cubicBezTo>
                      <a:close/>
                      <a:moveTo>
                        <a:pt x="186" y="4025"/>
                      </a:moveTo>
                      <a:cubicBezTo>
                        <a:pt x="186" y="4075"/>
                        <a:pt x="145" y="4117"/>
                        <a:pt x="94" y="4117"/>
                      </a:cubicBezTo>
                      <a:cubicBezTo>
                        <a:pt x="44" y="4117"/>
                        <a:pt x="0" y="4075"/>
                        <a:pt x="0" y="4025"/>
                      </a:cubicBezTo>
                      <a:cubicBezTo>
                        <a:pt x="0" y="3972"/>
                        <a:pt x="44" y="3930"/>
                        <a:pt x="94" y="3930"/>
                      </a:cubicBezTo>
                      <a:lnTo>
                        <a:pt x="94" y="3930"/>
                      </a:lnTo>
                      <a:cubicBezTo>
                        <a:pt x="145" y="3930"/>
                        <a:pt x="186" y="3972"/>
                        <a:pt x="186" y="4025"/>
                      </a:cubicBezTo>
                      <a:close/>
                      <a:moveTo>
                        <a:pt x="1532" y="4025"/>
                      </a:moveTo>
                      <a:cubicBezTo>
                        <a:pt x="1532" y="4075"/>
                        <a:pt x="1491" y="4117"/>
                        <a:pt x="1440" y="4117"/>
                      </a:cubicBezTo>
                      <a:cubicBezTo>
                        <a:pt x="1388" y="4117"/>
                        <a:pt x="1349" y="4075"/>
                        <a:pt x="1349" y="4025"/>
                      </a:cubicBezTo>
                      <a:cubicBezTo>
                        <a:pt x="1346" y="3974"/>
                        <a:pt x="1390" y="3930"/>
                        <a:pt x="1440" y="3930"/>
                      </a:cubicBezTo>
                      <a:lnTo>
                        <a:pt x="1440" y="3930"/>
                      </a:lnTo>
                      <a:cubicBezTo>
                        <a:pt x="1491" y="3930"/>
                        <a:pt x="1532" y="3972"/>
                        <a:pt x="1532" y="4025"/>
                      </a:cubicBezTo>
                      <a:close/>
                      <a:moveTo>
                        <a:pt x="2878" y="4025"/>
                      </a:moveTo>
                      <a:cubicBezTo>
                        <a:pt x="2878" y="4075"/>
                        <a:pt x="2835" y="4117"/>
                        <a:pt x="2784" y="4117"/>
                      </a:cubicBezTo>
                      <a:cubicBezTo>
                        <a:pt x="2734" y="4117"/>
                        <a:pt x="2692" y="4075"/>
                        <a:pt x="2692" y="4025"/>
                      </a:cubicBezTo>
                      <a:cubicBezTo>
                        <a:pt x="2692" y="3974"/>
                        <a:pt x="2734" y="3930"/>
                        <a:pt x="2784" y="3930"/>
                      </a:cubicBezTo>
                      <a:lnTo>
                        <a:pt x="2784" y="3930"/>
                      </a:lnTo>
                      <a:cubicBezTo>
                        <a:pt x="2837" y="3930"/>
                        <a:pt x="2878" y="3972"/>
                        <a:pt x="2878" y="4025"/>
                      </a:cubicBezTo>
                      <a:close/>
                      <a:moveTo>
                        <a:pt x="4222" y="4025"/>
                      </a:moveTo>
                      <a:cubicBezTo>
                        <a:pt x="4222" y="4075"/>
                        <a:pt x="4181" y="4117"/>
                        <a:pt x="4130" y="4117"/>
                      </a:cubicBezTo>
                      <a:cubicBezTo>
                        <a:pt x="4077" y="4117"/>
                        <a:pt x="4036" y="4075"/>
                        <a:pt x="4036" y="4025"/>
                      </a:cubicBezTo>
                      <a:cubicBezTo>
                        <a:pt x="4036" y="3974"/>
                        <a:pt x="4077" y="3930"/>
                        <a:pt x="4130" y="3930"/>
                      </a:cubicBezTo>
                      <a:lnTo>
                        <a:pt x="4130" y="3930"/>
                      </a:lnTo>
                      <a:cubicBezTo>
                        <a:pt x="4181" y="3930"/>
                        <a:pt x="4222" y="3972"/>
                        <a:pt x="4222" y="4025"/>
                      </a:cubicBezTo>
                      <a:close/>
                      <a:moveTo>
                        <a:pt x="186" y="5290"/>
                      </a:moveTo>
                      <a:cubicBezTo>
                        <a:pt x="186" y="5341"/>
                        <a:pt x="145" y="5382"/>
                        <a:pt x="94" y="5382"/>
                      </a:cubicBezTo>
                      <a:cubicBezTo>
                        <a:pt x="44" y="5382"/>
                        <a:pt x="0" y="5341"/>
                        <a:pt x="0" y="5290"/>
                      </a:cubicBezTo>
                      <a:cubicBezTo>
                        <a:pt x="0" y="5237"/>
                        <a:pt x="44" y="5196"/>
                        <a:pt x="94" y="5196"/>
                      </a:cubicBezTo>
                      <a:lnTo>
                        <a:pt x="94" y="5196"/>
                      </a:lnTo>
                      <a:cubicBezTo>
                        <a:pt x="145" y="5196"/>
                        <a:pt x="186" y="5240"/>
                        <a:pt x="186" y="5290"/>
                      </a:cubicBezTo>
                      <a:close/>
                      <a:moveTo>
                        <a:pt x="1532" y="5290"/>
                      </a:moveTo>
                      <a:cubicBezTo>
                        <a:pt x="1532" y="5341"/>
                        <a:pt x="1491" y="5382"/>
                        <a:pt x="1440" y="5382"/>
                      </a:cubicBezTo>
                      <a:cubicBezTo>
                        <a:pt x="1388" y="5382"/>
                        <a:pt x="1349" y="5341"/>
                        <a:pt x="1349" y="5290"/>
                      </a:cubicBezTo>
                      <a:cubicBezTo>
                        <a:pt x="1346" y="5240"/>
                        <a:pt x="1390" y="5196"/>
                        <a:pt x="1440" y="5196"/>
                      </a:cubicBezTo>
                      <a:lnTo>
                        <a:pt x="1440" y="5196"/>
                      </a:lnTo>
                      <a:cubicBezTo>
                        <a:pt x="1491" y="5198"/>
                        <a:pt x="1532" y="5240"/>
                        <a:pt x="1532" y="5290"/>
                      </a:cubicBezTo>
                      <a:close/>
                      <a:moveTo>
                        <a:pt x="2878" y="5290"/>
                      </a:moveTo>
                      <a:cubicBezTo>
                        <a:pt x="2878" y="5341"/>
                        <a:pt x="2835" y="5382"/>
                        <a:pt x="2784" y="5382"/>
                      </a:cubicBezTo>
                      <a:cubicBezTo>
                        <a:pt x="2734" y="5382"/>
                        <a:pt x="2692" y="5341"/>
                        <a:pt x="2692" y="5290"/>
                      </a:cubicBezTo>
                      <a:cubicBezTo>
                        <a:pt x="2692" y="5240"/>
                        <a:pt x="2734" y="5196"/>
                        <a:pt x="2784" y="5196"/>
                      </a:cubicBezTo>
                      <a:lnTo>
                        <a:pt x="2784" y="5196"/>
                      </a:lnTo>
                      <a:cubicBezTo>
                        <a:pt x="2837" y="5196"/>
                        <a:pt x="2878" y="5237"/>
                        <a:pt x="2878" y="5290"/>
                      </a:cubicBezTo>
                      <a:close/>
                      <a:moveTo>
                        <a:pt x="4222" y="5290"/>
                      </a:moveTo>
                      <a:cubicBezTo>
                        <a:pt x="4222" y="5341"/>
                        <a:pt x="4181" y="5382"/>
                        <a:pt x="4130" y="5382"/>
                      </a:cubicBezTo>
                      <a:cubicBezTo>
                        <a:pt x="4077" y="5382"/>
                        <a:pt x="4036" y="5341"/>
                        <a:pt x="4036" y="5290"/>
                      </a:cubicBezTo>
                      <a:cubicBezTo>
                        <a:pt x="4036" y="5240"/>
                        <a:pt x="4077" y="5196"/>
                        <a:pt x="4130" y="5196"/>
                      </a:cubicBezTo>
                      <a:lnTo>
                        <a:pt x="4130" y="5196"/>
                      </a:lnTo>
                      <a:cubicBezTo>
                        <a:pt x="4181" y="5196"/>
                        <a:pt x="4222" y="5237"/>
                        <a:pt x="4222" y="529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435" name="Google Shape;435;p19"/>
                <p:cNvGrpSpPr/>
                <p:nvPr/>
              </p:nvGrpSpPr>
              <p:grpSpPr>
                <a:xfrm>
                  <a:off x="-7060" y="4522780"/>
                  <a:ext cx="1468475" cy="630248"/>
                  <a:chOff x="2543375" y="546738"/>
                  <a:chExt cx="1630551" cy="699887"/>
                </a:xfrm>
              </p:grpSpPr>
              <p:grpSp>
                <p:nvGrpSpPr>
                  <p:cNvPr id="436" name="Google Shape;436;p19"/>
                  <p:cNvGrpSpPr/>
                  <p:nvPr/>
                </p:nvGrpSpPr>
                <p:grpSpPr>
                  <a:xfrm>
                    <a:off x="3463300" y="546738"/>
                    <a:ext cx="710626" cy="698687"/>
                    <a:chOff x="2373000" y="551950"/>
                    <a:chExt cx="710626" cy="698687"/>
                  </a:xfrm>
                </p:grpSpPr>
                <p:sp>
                  <p:nvSpPr>
                    <p:cNvPr id="437" name="Google Shape;437;p19"/>
                    <p:cNvSpPr/>
                    <p:nvPr/>
                  </p:nvSpPr>
                  <p:spPr>
                    <a:xfrm>
                      <a:off x="2373000" y="901194"/>
                      <a:ext cx="363617" cy="349442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4652" h="23691" extrusionOk="0">
                          <a:moveTo>
                            <a:pt x="24007" y="1"/>
                          </a:moveTo>
                          <a:cubicBezTo>
                            <a:pt x="23080" y="1"/>
                            <a:pt x="12685" y="139"/>
                            <a:pt x="6475" y="6263"/>
                          </a:cubicBezTo>
                          <a:cubicBezTo>
                            <a:pt x="1" y="12676"/>
                            <a:pt x="548" y="23679"/>
                            <a:pt x="548" y="23679"/>
                          </a:cubicBezTo>
                          <a:cubicBezTo>
                            <a:pt x="548" y="23679"/>
                            <a:pt x="784" y="23691"/>
                            <a:pt x="1206" y="23691"/>
                          </a:cubicBezTo>
                          <a:cubicBezTo>
                            <a:pt x="3684" y="23691"/>
                            <a:pt x="12590" y="23292"/>
                            <a:pt x="18147" y="17813"/>
                          </a:cubicBezTo>
                          <a:cubicBezTo>
                            <a:pt x="24652" y="11400"/>
                            <a:pt x="24074" y="1"/>
                            <a:pt x="24074" y="1"/>
                          </a:cubicBezTo>
                          <a:cubicBezTo>
                            <a:pt x="24074" y="1"/>
                            <a:pt x="24051" y="1"/>
                            <a:pt x="24007" y="1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438" name="Google Shape;438;p19"/>
                    <p:cNvSpPr/>
                    <p:nvPr/>
                  </p:nvSpPr>
                  <p:spPr>
                    <a:xfrm>
                      <a:off x="2373000" y="551950"/>
                      <a:ext cx="363617" cy="349442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4652" h="23691" extrusionOk="0">
                          <a:moveTo>
                            <a:pt x="645" y="1"/>
                          </a:moveTo>
                          <a:cubicBezTo>
                            <a:pt x="601" y="1"/>
                            <a:pt x="578" y="1"/>
                            <a:pt x="578" y="1"/>
                          </a:cubicBezTo>
                          <a:cubicBezTo>
                            <a:pt x="578" y="1"/>
                            <a:pt x="1" y="11399"/>
                            <a:pt x="6505" y="17813"/>
                          </a:cubicBezTo>
                          <a:cubicBezTo>
                            <a:pt x="12036" y="23292"/>
                            <a:pt x="20938" y="23691"/>
                            <a:pt x="23416" y="23691"/>
                          </a:cubicBezTo>
                          <a:cubicBezTo>
                            <a:pt x="23838" y="23691"/>
                            <a:pt x="24074" y="23679"/>
                            <a:pt x="24074" y="23679"/>
                          </a:cubicBezTo>
                          <a:cubicBezTo>
                            <a:pt x="24074" y="23679"/>
                            <a:pt x="24652" y="12676"/>
                            <a:pt x="18147" y="6263"/>
                          </a:cubicBezTo>
                          <a:cubicBezTo>
                            <a:pt x="11966" y="139"/>
                            <a:pt x="1573" y="1"/>
                            <a:pt x="645" y="1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439" name="Google Shape;439;p19"/>
                    <p:cNvSpPr/>
                    <p:nvPr/>
                  </p:nvSpPr>
                  <p:spPr>
                    <a:xfrm>
                      <a:off x="2720467" y="901194"/>
                      <a:ext cx="363160" cy="349442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4621" h="23691" extrusionOk="0">
                          <a:moveTo>
                            <a:pt x="614" y="1"/>
                          </a:moveTo>
                          <a:cubicBezTo>
                            <a:pt x="570" y="1"/>
                            <a:pt x="548" y="1"/>
                            <a:pt x="548" y="1"/>
                          </a:cubicBezTo>
                          <a:cubicBezTo>
                            <a:pt x="548" y="1"/>
                            <a:pt x="0" y="11400"/>
                            <a:pt x="6475" y="17813"/>
                          </a:cubicBezTo>
                          <a:cubicBezTo>
                            <a:pt x="12005" y="23292"/>
                            <a:pt x="20908" y="23691"/>
                            <a:pt x="23385" y="23691"/>
                          </a:cubicBezTo>
                          <a:cubicBezTo>
                            <a:pt x="23808" y="23691"/>
                            <a:pt x="24043" y="23679"/>
                            <a:pt x="24043" y="23679"/>
                          </a:cubicBezTo>
                          <a:cubicBezTo>
                            <a:pt x="24043" y="23679"/>
                            <a:pt x="24621" y="12676"/>
                            <a:pt x="18147" y="6263"/>
                          </a:cubicBezTo>
                          <a:cubicBezTo>
                            <a:pt x="11936" y="139"/>
                            <a:pt x="1542" y="1"/>
                            <a:pt x="614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440" name="Google Shape;440;p19"/>
                    <p:cNvSpPr/>
                    <p:nvPr/>
                  </p:nvSpPr>
                  <p:spPr>
                    <a:xfrm>
                      <a:off x="2720024" y="551950"/>
                      <a:ext cx="363602" cy="349442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4651" h="23691" extrusionOk="0">
                          <a:moveTo>
                            <a:pt x="24007" y="1"/>
                          </a:moveTo>
                          <a:cubicBezTo>
                            <a:pt x="23079" y="1"/>
                            <a:pt x="12686" y="139"/>
                            <a:pt x="6505" y="6263"/>
                          </a:cubicBezTo>
                          <a:cubicBezTo>
                            <a:pt x="0" y="12676"/>
                            <a:pt x="578" y="23679"/>
                            <a:pt x="578" y="23679"/>
                          </a:cubicBezTo>
                          <a:cubicBezTo>
                            <a:pt x="578" y="23679"/>
                            <a:pt x="813" y="23691"/>
                            <a:pt x="1236" y="23691"/>
                          </a:cubicBezTo>
                          <a:cubicBezTo>
                            <a:pt x="3713" y="23691"/>
                            <a:pt x="12616" y="23292"/>
                            <a:pt x="18146" y="17813"/>
                          </a:cubicBezTo>
                          <a:cubicBezTo>
                            <a:pt x="24651" y="11399"/>
                            <a:pt x="24073" y="1"/>
                            <a:pt x="24073" y="1"/>
                          </a:cubicBezTo>
                          <a:cubicBezTo>
                            <a:pt x="24073" y="1"/>
                            <a:pt x="24051" y="1"/>
                            <a:pt x="24007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  <p:grpSp>
                <p:nvGrpSpPr>
                  <p:cNvPr id="441" name="Google Shape;441;p19"/>
                  <p:cNvGrpSpPr/>
                  <p:nvPr/>
                </p:nvGrpSpPr>
                <p:grpSpPr>
                  <a:xfrm>
                    <a:off x="2543375" y="547938"/>
                    <a:ext cx="710626" cy="698687"/>
                    <a:chOff x="2373000" y="551950"/>
                    <a:chExt cx="710626" cy="698687"/>
                  </a:xfrm>
                </p:grpSpPr>
                <p:sp>
                  <p:nvSpPr>
                    <p:cNvPr id="442" name="Google Shape;442;p19"/>
                    <p:cNvSpPr/>
                    <p:nvPr/>
                  </p:nvSpPr>
                  <p:spPr>
                    <a:xfrm>
                      <a:off x="2373000" y="901194"/>
                      <a:ext cx="363617" cy="349442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4652" h="23691" extrusionOk="0">
                          <a:moveTo>
                            <a:pt x="24007" y="1"/>
                          </a:moveTo>
                          <a:cubicBezTo>
                            <a:pt x="23080" y="1"/>
                            <a:pt x="12685" y="139"/>
                            <a:pt x="6475" y="6263"/>
                          </a:cubicBezTo>
                          <a:cubicBezTo>
                            <a:pt x="1" y="12676"/>
                            <a:pt x="548" y="23679"/>
                            <a:pt x="548" y="23679"/>
                          </a:cubicBezTo>
                          <a:cubicBezTo>
                            <a:pt x="548" y="23679"/>
                            <a:pt x="784" y="23691"/>
                            <a:pt x="1206" y="23691"/>
                          </a:cubicBezTo>
                          <a:cubicBezTo>
                            <a:pt x="3684" y="23691"/>
                            <a:pt x="12590" y="23292"/>
                            <a:pt x="18147" y="17813"/>
                          </a:cubicBezTo>
                          <a:cubicBezTo>
                            <a:pt x="24652" y="11400"/>
                            <a:pt x="24074" y="1"/>
                            <a:pt x="24074" y="1"/>
                          </a:cubicBezTo>
                          <a:cubicBezTo>
                            <a:pt x="24074" y="1"/>
                            <a:pt x="24051" y="1"/>
                            <a:pt x="24007" y="1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443" name="Google Shape;443;p19"/>
                    <p:cNvSpPr/>
                    <p:nvPr/>
                  </p:nvSpPr>
                  <p:spPr>
                    <a:xfrm>
                      <a:off x="2373000" y="551950"/>
                      <a:ext cx="363617" cy="349442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4652" h="23691" extrusionOk="0">
                          <a:moveTo>
                            <a:pt x="645" y="1"/>
                          </a:moveTo>
                          <a:cubicBezTo>
                            <a:pt x="601" y="1"/>
                            <a:pt x="578" y="1"/>
                            <a:pt x="578" y="1"/>
                          </a:cubicBezTo>
                          <a:cubicBezTo>
                            <a:pt x="578" y="1"/>
                            <a:pt x="1" y="11399"/>
                            <a:pt x="6505" y="17813"/>
                          </a:cubicBezTo>
                          <a:cubicBezTo>
                            <a:pt x="12036" y="23292"/>
                            <a:pt x="20938" y="23691"/>
                            <a:pt x="23416" y="23691"/>
                          </a:cubicBezTo>
                          <a:cubicBezTo>
                            <a:pt x="23838" y="23691"/>
                            <a:pt x="24074" y="23679"/>
                            <a:pt x="24074" y="23679"/>
                          </a:cubicBezTo>
                          <a:cubicBezTo>
                            <a:pt x="24074" y="23679"/>
                            <a:pt x="24652" y="12676"/>
                            <a:pt x="18147" y="6263"/>
                          </a:cubicBezTo>
                          <a:cubicBezTo>
                            <a:pt x="11966" y="139"/>
                            <a:pt x="1573" y="1"/>
                            <a:pt x="645" y="1"/>
                          </a:cubicBez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444" name="Google Shape;444;p19"/>
                    <p:cNvSpPr/>
                    <p:nvPr/>
                  </p:nvSpPr>
                  <p:spPr>
                    <a:xfrm>
                      <a:off x="2720467" y="901194"/>
                      <a:ext cx="363160" cy="349442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4621" h="23691" extrusionOk="0">
                          <a:moveTo>
                            <a:pt x="614" y="1"/>
                          </a:moveTo>
                          <a:cubicBezTo>
                            <a:pt x="570" y="1"/>
                            <a:pt x="548" y="1"/>
                            <a:pt x="548" y="1"/>
                          </a:cubicBezTo>
                          <a:cubicBezTo>
                            <a:pt x="548" y="1"/>
                            <a:pt x="0" y="11400"/>
                            <a:pt x="6475" y="17813"/>
                          </a:cubicBezTo>
                          <a:cubicBezTo>
                            <a:pt x="12005" y="23292"/>
                            <a:pt x="20908" y="23691"/>
                            <a:pt x="23385" y="23691"/>
                          </a:cubicBezTo>
                          <a:cubicBezTo>
                            <a:pt x="23808" y="23691"/>
                            <a:pt x="24043" y="23679"/>
                            <a:pt x="24043" y="23679"/>
                          </a:cubicBezTo>
                          <a:cubicBezTo>
                            <a:pt x="24043" y="23679"/>
                            <a:pt x="24621" y="12676"/>
                            <a:pt x="18147" y="6263"/>
                          </a:cubicBezTo>
                          <a:cubicBezTo>
                            <a:pt x="11936" y="139"/>
                            <a:pt x="1542" y="1"/>
                            <a:pt x="614" y="1"/>
                          </a:cubicBez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445" name="Google Shape;445;p19"/>
                    <p:cNvSpPr/>
                    <p:nvPr/>
                  </p:nvSpPr>
                  <p:spPr>
                    <a:xfrm>
                      <a:off x="2720024" y="551950"/>
                      <a:ext cx="363602" cy="349442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4651" h="23691" extrusionOk="0">
                          <a:moveTo>
                            <a:pt x="24007" y="1"/>
                          </a:moveTo>
                          <a:cubicBezTo>
                            <a:pt x="23079" y="1"/>
                            <a:pt x="12686" y="139"/>
                            <a:pt x="6505" y="6263"/>
                          </a:cubicBezTo>
                          <a:cubicBezTo>
                            <a:pt x="0" y="12676"/>
                            <a:pt x="578" y="23679"/>
                            <a:pt x="578" y="23679"/>
                          </a:cubicBezTo>
                          <a:cubicBezTo>
                            <a:pt x="578" y="23679"/>
                            <a:pt x="813" y="23691"/>
                            <a:pt x="1236" y="23691"/>
                          </a:cubicBezTo>
                          <a:cubicBezTo>
                            <a:pt x="3713" y="23691"/>
                            <a:pt x="12616" y="23292"/>
                            <a:pt x="18146" y="17813"/>
                          </a:cubicBezTo>
                          <a:cubicBezTo>
                            <a:pt x="24651" y="11399"/>
                            <a:pt x="24073" y="1"/>
                            <a:pt x="24073" y="1"/>
                          </a:cubicBezTo>
                          <a:cubicBezTo>
                            <a:pt x="24073" y="1"/>
                            <a:pt x="24051" y="1"/>
                            <a:pt x="24007" y="1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</p:grpSp>
            <p:sp>
              <p:nvSpPr>
                <p:cNvPr id="446" name="Google Shape;446;p19"/>
                <p:cNvSpPr/>
                <p:nvPr/>
              </p:nvSpPr>
              <p:spPr>
                <a:xfrm>
                  <a:off x="8432850" y="-696019"/>
                  <a:ext cx="1423343" cy="14235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306" h="15307" extrusionOk="0">
                      <a:moveTo>
                        <a:pt x="7980" y="2224"/>
                      </a:moveTo>
                      <a:lnTo>
                        <a:pt x="7326" y="2224"/>
                      </a:lnTo>
                      <a:lnTo>
                        <a:pt x="7326" y="1"/>
                      </a:lnTo>
                      <a:lnTo>
                        <a:pt x="7980" y="1"/>
                      </a:lnTo>
                      <a:close/>
                      <a:moveTo>
                        <a:pt x="7980" y="15306"/>
                      </a:moveTo>
                      <a:lnTo>
                        <a:pt x="7326" y="15306"/>
                      </a:lnTo>
                      <a:lnTo>
                        <a:pt x="7326" y="13083"/>
                      </a:lnTo>
                      <a:lnTo>
                        <a:pt x="7980" y="13083"/>
                      </a:lnTo>
                      <a:close/>
                      <a:moveTo>
                        <a:pt x="13082" y="7981"/>
                      </a:moveTo>
                      <a:lnTo>
                        <a:pt x="13082" y="7326"/>
                      </a:lnTo>
                      <a:lnTo>
                        <a:pt x="15306" y="7326"/>
                      </a:lnTo>
                      <a:lnTo>
                        <a:pt x="15306" y="7981"/>
                      </a:lnTo>
                      <a:close/>
                      <a:moveTo>
                        <a:pt x="0" y="7981"/>
                      </a:moveTo>
                      <a:lnTo>
                        <a:pt x="0" y="7326"/>
                      </a:lnTo>
                      <a:lnTo>
                        <a:pt x="2224" y="7326"/>
                      </a:lnTo>
                      <a:lnTo>
                        <a:pt x="2224" y="7981"/>
                      </a:lnTo>
                      <a:close/>
                      <a:moveTo>
                        <a:pt x="11722" y="4046"/>
                      </a:moveTo>
                      <a:lnTo>
                        <a:pt x="11261" y="3584"/>
                      </a:lnTo>
                      <a:lnTo>
                        <a:pt x="12832" y="2011"/>
                      </a:lnTo>
                      <a:lnTo>
                        <a:pt x="13296" y="2475"/>
                      </a:lnTo>
                      <a:close/>
                      <a:moveTo>
                        <a:pt x="2474" y="13296"/>
                      </a:moveTo>
                      <a:lnTo>
                        <a:pt x="2010" y="12832"/>
                      </a:lnTo>
                      <a:lnTo>
                        <a:pt x="3584" y="11261"/>
                      </a:lnTo>
                      <a:lnTo>
                        <a:pt x="4045" y="11723"/>
                      </a:lnTo>
                      <a:close/>
                      <a:moveTo>
                        <a:pt x="11261" y="11723"/>
                      </a:moveTo>
                      <a:lnTo>
                        <a:pt x="11722" y="11261"/>
                      </a:lnTo>
                      <a:lnTo>
                        <a:pt x="13296" y="12832"/>
                      </a:lnTo>
                      <a:lnTo>
                        <a:pt x="12832" y="13296"/>
                      </a:lnTo>
                      <a:close/>
                      <a:moveTo>
                        <a:pt x="2010" y="2475"/>
                      </a:moveTo>
                      <a:lnTo>
                        <a:pt x="2474" y="2011"/>
                      </a:lnTo>
                      <a:lnTo>
                        <a:pt x="4045" y="3584"/>
                      </a:lnTo>
                      <a:lnTo>
                        <a:pt x="3584" y="4046"/>
                      </a:lnTo>
                      <a:close/>
                      <a:moveTo>
                        <a:pt x="10105" y="2799"/>
                      </a:moveTo>
                      <a:lnTo>
                        <a:pt x="9503" y="2539"/>
                      </a:lnTo>
                      <a:lnTo>
                        <a:pt x="10385" y="499"/>
                      </a:lnTo>
                      <a:lnTo>
                        <a:pt x="10985" y="756"/>
                      </a:lnTo>
                      <a:close/>
                      <a:moveTo>
                        <a:pt x="4921" y="14808"/>
                      </a:moveTo>
                      <a:lnTo>
                        <a:pt x="4321" y="14548"/>
                      </a:lnTo>
                      <a:lnTo>
                        <a:pt x="5201" y="12508"/>
                      </a:lnTo>
                      <a:lnTo>
                        <a:pt x="5803" y="12768"/>
                      </a:lnTo>
                      <a:close/>
                      <a:moveTo>
                        <a:pt x="12508" y="10106"/>
                      </a:moveTo>
                      <a:lnTo>
                        <a:pt x="12765" y="9504"/>
                      </a:lnTo>
                      <a:lnTo>
                        <a:pt x="14807" y="10386"/>
                      </a:lnTo>
                      <a:lnTo>
                        <a:pt x="14548" y="10985"/>
                      </a:lnTo>
                      <a:close/>
                      <a:moveTo>
                        <a:pt x="499" y="4921"/>
                      </a:moveTo>
                      <a:lnTo>
                        <a:pt x="756" y="4321"/>
                      </a:lnTo>
                      <a:lnTo>
                        <a:pt x="2798" y="5201"/>
                      </a:lnTo>
                      <a:lnTo>
                        <a:pt x="2539" y="5803"/>
                      </a:lnTo>
                      <a:close/>
                      <a:moveTo>
                        <a:pt x="12818" y="5955"/>
                      </a:moveTo>
                      <a:lnTo>
                        <a:pt x="12577" y="5346"/>
                      </a:lnTo>
                      <a:lnTo>
                        <a:pt x="14644" y="4526"/>
                      </a:lnTo>
                      <a:lnTo>
                        <a:pt x="14885" y="5135"/>
                      </a:lnTo>
                      <a:close/>
                      <a:moveTo>
                        <a:pt x="662" y="10781"/>
                      </a:moveTo>
                      <a:lnTo>
                        <a:pt x="421" y="10174"/>
                      </a:lnTo>
                      <a:lnTo>
                        <a:pt x="2488" y="9354"/>
                      </a:lnTo>
                      <a:lnTo>
                        <a:pt x="2729" y="9961"/>
                      </a:lnTo>
                      <a:close/>
                      <a:moveTo>
                        <a:pt x="9352" y="12821"/>
                      </a:moveTo>
                      <a:lnTo>
                        <a:pt x="9960" y="12580"/>
                      </a:lnTo>
                      <a:lnTo>
                        <a:pt x="10780" y="14647"/>
                      </a:lnTo>
                      <a:lnTo>
                        <a:pt x="10172" y="14888"/>
                      </a:lnTo>
                      <a:close/>
                      <a:moveTo>
                        <a:pt x="4525" y="662"/>
                      </a:moveTo>
                      <a:lnTo>
                        <a:pt x="5134" y="421"/>
                      </a:lnTo>
                      <a:lnTo>
                        <a:pt x="5954" y="2488"/>
                      </a:lnTo>
                      <a:lnTo>
                        <a:pt x="5346" y="273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7" name="Google Shape;447;p19"/>
                <p:cNvSpPr/>
                <p:nvPr/>
              </p:nvSpPr>
              <p:spPr>
                <a:xfrm rot="5400000">
                  <a:off x="7291075" y="3195912"/>
                  <a:ext cx="3706908" cy="7697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00" h="4444" extrusionOk="0">
                      <a:moveTo>
                        <a:pt x="1289" y="4443"/>
                      </a:moveTo>
                      <a:lnTo>
                        <a:pt x="0" y="4443"/>
                      </a:lnTo>
                      <a:lnTo>
                        <a:pt x="1705" y="1"/>
                      </a:lnTo>
                      <a:lnTo>
                        <a:pt x="2996" y="1"/>
                      </a:lnTo>
                      <a:close/>
                      <a:moveTo>
                        <a:pt x="5626" y="1"/>
                      </a:moveTo>
                      <a:lnTo>
                        <a:pt x="4335" y="1"/>
                      </a:lnTo>
                      <a:lnTo>
                        <a:pt x="2628" y="4443"/>
                      </a:lnTo>
                      <a:lnTo>
                        <a:pt x="3919" y="4443"/>
                      </a:lnTo>
                      <a:close/>
                      <a:moveTo>
                        <a:pt x="8254" y="1"/>
                      </a:moveTo>
                      <a:lnTo>
                        <a:pt x="6965" y="1"/>
                      </a:lnTo>
                      <a:lnTo>
                        <a:pt x="5258" y="4443"/>
                      </a:lnTo>
                      <a:lnTo>
                        <a:pt x="6549" y="4443"/>
                      </a:lnTo>
                      <a:close/>
                      <a:moveTo>
                        <a:pt x="10884" y="1"/>
                      </a:moveTo>
                      <a:lnTo>
                        <a:pt x="9593" y="1"/>
                      </a:lnTo>
                      <a:lnTo>
                        <a:pt x="7886" y="4443"/>
                      </a:lnTo>
                      <a:lnTo>
                        <a:pt x="9177" y="4443"/>
                      </a:lnTo>
                      <a:close/>
                      <a:moveTo>
                        <a:pt x="13514" y="1"/>
                      </a:moveTo>
                      <a:lnTo>
                        <a:pt x="12223" y="1"/>
                      </a:lnTo>
                      <a:lnTo>
                        <a:pt x="10516" y="4443"/>
                      </a:lnTo>
                      <a:lnTo>
                        <a:pt x="11805" y="4443"/>
                      </a:lnTo>
                      <a:close/>
                      <a:moveTo>
                        <a:pt x="16142" y="1"/>
                      </a:moveTo>
                      <a:lnTo>
                        <a:pt x="14851" y="1"/>
                      </a:lnTo>
                      <a:lnTo>
                        <a:pt x="13144" y="4443"/>
                      </a:lnTo>
                      <a:lnTo>
                        <a:pt x="14435" y="4443"/>
                      </a:lnTo>
                      <a:close/>
                      <a:moveTo>
                        <a:pt x="18772" y="1"/>
                      </a:moveTo>
                      <a:lnTo>
                        <a:pt x="17481" y="1"/>
                      </a:lnTo>
                      <a:lnTo>
                        <a:pt x="15774" y="4443"/>
                      </a:lnTo>
                      <a:lnTo>
                        <a:pt x="17065" y="4443"/>
                      </a:lnTo>
                      <a:close/>
                      <a:moveTo>
                        <a:pt x="21400" y="1"/>
                      </a:moveTo>
                      <a:lnTo>
                        <a:pt x="20109" y="1"/>
                      </a:lnTo>
                      <a:lnTo>
                        <a:pt x="18402" y="4443"/>
                      </a:lnTo>
                      <a:lnTo>
                        <a:pt x="19693" y="4443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448" name="Google Shape;448;p19"/>
                <p:cNvGrpSpPr/>
                <p:nvPr/>
              </p:nvGrpSpPr>
              <p:grpSpPr>
                <a:xfrm rot="10800000">
                  <a:off x="3676343" y="4393280"/>
                  <a:ext cx="895652" cy="425454"/>
                  <a:chOff x="5974875" y="3732400"/>
                  <a:chExt cx="416350" cy="197775"/>
                </a:xfrm>
              </p:grpSpPr>
              <p:sp>
                <p:nvSpPr>
                  <p:cNvPr id="449" name="Google Shape;449;p19"/>
                  <p:cNvSpPr/>
                  <p:nvPr/>
                </p:nvSpPr>
                <p:spPr>
                  <a:xfrm>
                    <a:off x="5974875" y="3732400"/>
                    <a:ext cx="197700" cy="1977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908" h="7911" extrusionOk="0">
                        <a:moveTo>
                          <a:pt x="3602" y="1"/>
                        </a:moveTo>
                        <a:lnTo>
                          <a:pt x="3602" y="3106"/>
                        </a:lnTo>
                        <a:lnTo>
                          <a:pt x="1406" y="911"/>
                        </a:lnTo>
                        <a:lnTo>
                          <a:pt x="908" y="1407"/>
                        </a:lnTo>
                        <a:lnTo>
                          <a:pt x="3106" y="3605"/>
                        </a:lnTo>
                        <a:lnTo>
                          <a:pt x="0" y="3605"/>
                        </a:lnTo>
                        <a:lnTo>
                          <a:pt x="0" y="4307"/>
                        </a:lnTo>
                        <a:lnTo>
                          <a:pt x="3106" y="4307"/>
                        </a:lnTo>
                        <a:lnTo>
                          <a:pt x="908" y="6502"/>
                        </a:lnTo>
                        <a:lnTo>
                          <a:pt x="1406" y="7001"/>
                        </a:lnTo>
                        <a:lnTo>
                          <a:pt x="3602" y="4805"/>
                        </a:lnTo>
                        <a:lnTo>
                          <a:pt x="3602" y="7911"/>
                        </a:lnTo>
                        <a:lnTo>
                          <a:pt x="4306" y="7911"/>
                        </a:lnTo>
                        <a:lnTo>
                          <a:pt x="4306" y="4805"/>
                        </a:lnTo>
                        <a:lnTo>
                          <a:pt x="6501" y="7001"/>
                        </a:lnTo>
                        <a:lnTo>
                          <a:pt x="6998" y="6502"/>
                        </a:lnTo>
                        <a:lnTo>
                          <a:pt x="4802" y="4307"/>
                        </a:lnTo>
                        <a:lnTo>
                          <a:pt x="7908" y="4307"/>
                        </a:lnTo>
                        <a:lnTo>
                          <a:pt x="7908" y="3605"/>
                        </a:lnTo>
                        <a:lnTo>
                          <a:pt x="4802" y="3605"/>
                        </a:lnTo>
                        <a:lnTo>
                          <a:pt x="6998" y="1407"/>
                        </a:lnTo>
                        <a:lnTo>
                          <a:pt x="6501" y="911"/>
                        </a:lnTo>
                        <a:lnTo>
                          <a:pt x="4306" y="3106"/>
                        </a:lnTo>
                        <a:lnTo>
                          <a:pt x="4306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50" name="Google Shape;450;p19"/>
                  <p:cNvSpPr/>
                  <p:nvPr/>
                </p:nvSpPr>
                <p:spPr>
                  <a:xfrm>
                    <a:off x="6193450" y="3732400"/>
                    <a:ext cx="197775" cy="1977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911" h="7911" extrusionOk="0">
                        <a:moveTo>
                          <a:pt x="3605" y="1"/>
                        </a:moveTo>
                        <a:lnTo>
                          <a:pt x="3605" y="3106"/>
                        </a:lnTo>
                        <a:lnTo>
                          <a:pt x="1409" y="911"/>
                        </a:lnTo>
                        <a:lnTo>
                          <a:pt x="911" y="1407"/>
                        </a:lnTo>
                        <a:lnTo>
                          <a:pt x="3106" y="3605"/>
                        </a:lnTo>
                        <a:lnTo>
                          <a:pt x="1" y="3605"/>
                        </a:lnTo>
                        <a:lnTo>
                          <a:pt x="1" y="4307"/>
                        </a:lnTo>
                        <a:lnTo>
                          <a:pt x="3106" y="4307"/>
                        </a:lnTo>
                        <a:lnTo>
                          <a:pt x="911" y="6502"/>
                        </a:lnTo>
                        <a:lnTo>
                          <a:pt x="1409" y="7001"/>
                        </a:lnTo>
                        <a:lnTo>
                          <a:pt x="3605" y="4805"/>
                        </a:lnTo>
                        <a:lnTo>
                          <a:pt x="3605" y="7911"/>
                        </a:lnTo>
                        <a:lnTo>
                          <a:pt x="4309" y="7911"/>
                        </a:lnTo>
                        <a:lnTo>
                          <a:pt x="4309" y="4805"/>
                        </a:lnTo>
                        <a:lnTo>
                          <a:pt x="6504" y="7001"/>
                        </a:lnTo>
                        <a:lnTo>
                          <a:pt x="7001" y="6502"/>
                        </a:lnTo>
                        <a:lnTo>
                          <a:pt x="4805" y="4307"/>
                        </a:lnTo>
                        <a:lnTo>
                          <a:pt x="7911" y="4307"/>
                        </a:lnTo>
                        <a:lnTo>
                          <a:pt x="7911" y="3605"/>
                        </a:lnTo>
                        <a:lnTo>
                          <a:pt x="4805" y="3605"/>
                        </a:lnTo>
                        <a:lnTo>
                          <a:pt x="7001" y="1407"/>
                        </a:lnTo>
                        <a:lnTo>
                          <a:pt x="6504" y="911"/>
                        </a:lnTo>
                        <a:lnTo>
                          <a:pt x="4309" y="3106"/>
                        </a:lnTo>
                        <a:lnTo>
                          <a:pt x="4309" y="1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grpSp>
            <p:nvGrpSpPr>
              <p:cNvPr id="451" name="Google Shape;451;p19"/>
              <p:cNvGrpSpPr/>
              <p:nvPr/>
            </p:nvGrpSpPr>
            <p:grpSpPr>
              <a:xfrm>
                <a:off x="6095213" y="4853902"/>
                <a:ext cx="1439677" cy="631352"/>
                <a:chOff x="4263500" y="545525"/>
                <a:chExt cx="1598575" cy="701112"/>
              </a:xfrm>
            </p:grpSpPr>
            <p:sp>
              <p:nvSpPr>
                <p:cNvPr id="452" name="Google Shape;452;p19"/>
                <p:cNvSpPr/>
                <p:nvPr/>
              </p:nvSpPr>
              <p:spPr>
                <a:xfrm>
                  <a:off x="4263500" y="545525"/>
                  <a:ext cx="350602" cy="7011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84" h="15366" extrusionOk="0">
                      <a:moveTo>
                        <a:pt x="7684" y="0"/>
                      </a:moveTo>
                      <a:cubicBezTo>
                        <a:pt x="3441" y="0"/>
                        <a:pt x="0" y="3439"/>
                        <a:pt x="0" y="7682"/>
                      </a:cubicBezTo>
                      <a:cubicBezTo>
                        <a:pt x="0" y="11927"/>
                        <a:pt x="3441" y="15366"/>
                        <a:pt x="7684" y="15366"/>
                      </a:cubicBezTo>
                      <a:lnTo>
                        <a:pt x="7684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3" name="Google Shape;453;p19"/>
                <p:cNvSpPr/>
                <p:nvPr/>
              </p:nvSpPr>
              <p:spPr>
                <a:xfrm>
                  <a:off x="4614047" y="545525"/>
                  <a:ext cx="350556" cy="7011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83" h="15366" extrusionOk="0">
                      <a:moveTo>
                        <a:pt x="1" y="0"/>
                      </a:moveTo>
                      <a:lnTo>
                        <a:pt x="1" y="15366"/>
                      </a:lnTo>
                      <a:cubicBezTo>
                        <a:pt x="4244" y="15366"/>
                        <a:pt x="7682" y="11927"/>
                        <a:pt x="7682" y="7682"/>
                      </a:cubicBezTo>
                      <a:cubicBezTo>
                        <a:pt x="7682" y="3439"/>
                        <a:pt x="4244" y="0"/>
                        <a:pt x="1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4" name="Google Shape;454;p19"/>
                <p:cNvSpPr/>
                <p:nvPr/>
              </p:nvSpPr>
              <p:spPr>
                <a:xfrm>
                  <a:off x="5160972" y="545525"/>
                  <a:ext cx="350602" cy="7011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84" h="15366" extrusionOk="0">
                      <a:moveTo>
                        <a:pt x="7684" y="0"/>
                      </a:moveTo>
                      <a:cubicBezTo>
                        <a:pt x="3441" y="0"/>
                        <a:pt x="0" y="3439"/>
                        <a:pt x="0" y="7682"/>
                      </a:cubicBezTo>
                      <a:cubicBezTo>
                        <a:pt x="0" y="11927"/>
                        <a:pt x="3441" y="15366"/>
                        <a:pt x="7684" y="15366"/>
                      </a:cubicBezTo>
                      <a:lnTo>
                        <a:pt x="7684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5" name="Google Shape;455;p19"/>
                <p:cNvSpPr/>
                <p:nvPr/>
              </p:nvSpPr>
              <p:spPr>
                <a:xfrm>
                  <a:off x="5511519" y="545525"/>
                  <a:ext cx="350556" cy="7011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83" h="15366" extrusionOk="0">
                      <a:moveTo>
                        <a:pt x="1" y="0"/>
                      </a:moveTo>
                      <a:lnTo>
                        <a:pt x="1" y="15366"/>
                      </a:lnTo>
                      <a:cubicBezTo>
                        <a:pt x="4244" y="15366"/>
                        <a:pt x="7682" y="11927"/>
                        <a:pt x="7682" y="7682"/>
                      </a:cubicBezTo>
                      <a:cubicBezTo>
                        <a:pt x="7682" y="3439"/>
                        <a:pt x="4244" y="0"/>
                        <a:pt x="1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456" name="Google Shape;456;p19"/>
            <p:cNvGrpSpPr/>
            <p:nvPr/>
          </p:nvGrpSpPr>
          <p:grpSpPr>
            <a:xfrm>
              <a:off x="7" y="0"/>
              <a:ext cx="2765293" cy="278402"/>
              <a:chOff x="3904957" y="4865100"/>
              <a:chExt cx="2765293" cy="278402"/>
            </a:xfrm>
          </p:grpSpPr>
          <p:sp>
            <p:nvSpPr>
              <p:cNvPr id="457" name="Google Shape;457;p19"/>
              <p:cNvSpPr/>
              <p:nvPr/>
            </p:nvSpPr>
            <p:spPr>
              <a:xfrm rot="5400000">
                <a:off x="4114264" y="4655793"/>
                <a:ext cx="278402" cy="697017"/>
              </a:xfrm>
              <a:custGeom>
                <a:avLst/>
                <a:gdLst/>
                <a:ahLst/>
                <a:cxnLst/>
                <a:rect l="l" t="t" r="r" b="b"/>
                <a:pathLst>
                  <a:path w="2174" h="5443" extrusionOk="0">
                    <a:moveTo>
                      <a:pt x="2167" y="0"/>
                    </a:moveTo>
                    <a:lnTo>
                      <a:pt x="3" y="5"/>
                    </a:lnTo>
                    <a:cubicBezTo>
                      <a:pt x="5" y="1771"/>
                      <a:pt x="5" y="3538"/>
                      <a:pt x="1" y="5304"/>
                    </a:cubicBezTo>
                    <a:cubicBezTo>
                      <a:pt x="1" y="5419"/>
                      <a:pt x="24" y="5442"/>
                      <a:pt x="134" y="5442"/>
                    </a:cubicBezTo>
                    <a:cubicBezTo>
                      <a:pt x="542" y="5438"/>
                      <a:pt x="950" y="5437"/>
                      <a:pt x="1358" y="5437"/>
                    </a:cubicBezTo>
                    <a:cubicBezTo>
                      <a:pt x="1630" y="5437"/>
                      <a:pt x="1902" y="5438"/>
                      <a:pt x="2174" y="5438"/>
                    </a:cubicBezTo>
                    <a:cubicBezTo>
                      <a:pt x="2174" y="3703"/>
                      <a:pt x="2174" y="1967"/>
                      <a:pt x="2174" y="230"/>
                    </a:cubicBezTo>
                    <a:cubicBezTo>
                      <a:pt x="2174" y="154"/>
                      <a:pt x="2169" y="79"/>
                      <a:pt x="21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8" name="Google Shape;458;p19"/>
              <p:cNvSpPr/>
              <p:nvPr/>
            </p:nvSpPr>
            <p:spPr>
              <a:xfrm rot="5400000">
                <a:off x="6185165" y="4658418"/>
                <a:ext cx="278402" cy="691767"/>
              </a:xfrm>
              <a:custGeom>
                <a:avLst/>
                <a:gdLst/>
                <a:ahLst/>
                <a:cxnLst/>
                <a:rect l="l" t="t" r="r" b="b"/>
                <a:pathLst>
                  <a:path w="2174" h="5402" extrusionOk="0">
                    <a:moveTo>
                      <a:pt x="149" y="0"/>
                    </a:moveTo>
                    <a:cubicBezTo>
                      <a:pt x="12" y="0"/>
                      <a:pt x="1" y="47"/>
                      <a:pt x="1" y="171"/>
                    </a:cubicBezTo>
                    <a:cubicBezTo>
                      <a:pt x="3" y="1914"/>
                      <a:pt x="3" y="3658"/>
                      <a:pt x="3" y="5401"/>
                    </a:cubicBezTo>
                    <a:lnTo>
                      <a:pt x="2169" y="5394"/>
                    </a:lnTo>
                    <a:lnTo>
                      <a:pt x="2174" y="788"/>
                    </a:lnTo>
                    <a:lnTo>
                      <a:pt x="2174" y="5"/>
                    </a:lnTo>
                    <a:cubicBezTo>
                      <a:pt x="1808" y="5"/>
                      <a:pt x="1441" y="7"/>
                      <a:pt x="1075" y="7"/>
                    </a:cubicBezTo>
                    <a:cubicBezTo>
                      <a:pt x="769" y="7"/>
                      <a:pt x="464" y="6"/>
                      <a:pt x="159" y="1"/>
                    </a:cubicBezTo>
                    <a:cubicBezTo>
                      <a:pt x="156" y="1"/>
                      <a:pt x="152" y="0"/>
                      <a:pt x="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9" name="Google Shape;459;p19"/>
              <p:cNvSpPr/>
              <p:nvPr/>
            </p:nvSpPr>
            <p:spPr>
              <a:xfrm rot="5400000">
                <a:off x="4807894" y="4658674"/>
                <a:ext cx="278146" cy="691511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5400" extrusionOk="0">
                    <a:moveTo>
                      <a:pt x="1" y="1"/>
                    </a:moveTo>
                    <a:lnTo>
                      <a:pt x="1" y="5399"/>
                    </a:lnTo>
                    <a:lnTo>
                      <a:pt x="2165" y="5394"/>
                    </a:lnTo>
                    <a:cubicBezTo>
                      <a:pt x="2169" y="4230"/>
                      <a:pt x="2172" y="3065"/>
                      <a:pt x="2172" y="1901"/>
                    </a:cubicBezTo>
                    <a:cubicBezTo>
                      <a:pt x="2172" y="1269"/>
                      <a:pt x="2167" y="639"/>
                      <a:pt x="2165" y="8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0" name="Google Shape;460;p19"/>
              <p:cNvSpPr/>
              <p:nvPr/>
            </p:nvSpPr>
            <p:spPr>
              <a:xfrm rot="5400000">
                <a:off x="5496530" y="4660531"/>
                <a:ext cx="278146" cy="687797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5371" extrusionOk="0">
                    <a:moveTo>
                      <a:pt x="2167" y="0"/>
                    </a:moveTo>
                    <a:lnTo>
                      <a:pt x="1" y="7"/>
                    </a:lnTo>
                    <a:lnTo>
                      <a:pt x="1" y="5364"/>
                    </a:lnTo>
                    <a:lnTo>
                      <a:pt x="2165" y="5371"/>
                    </a:lnTo>
                    <a:cubicBezTo>
                      <a:pt x="2169" y="4238"/>
                      <a:pt x="2172" y="3104"/>
                      <a:pt x="2172" y="1969"/>
                    </a:cubicBezTo>
                    <a:cubicBezTo>
                      <a:pt x="2172" y="1312"/>
                      <a:pt x="2167" y="657"/>
                      <a:pt x="216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4575" y="445025"/>
            <a:ext cx="7714800" cy="5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a Gothic One"/>
              <a:buNone/>
              <a:defRPr sz="2800">
                <a:solidFill>
                  <a:schemeClr val="dk1"/>
                </a:solidFill>
                <a:latin typeface="Dela Gothic One"/>
                <a:ea typeface="Dela Gothic One"/>
                <a:cs typeface="Dela Gothic One"/>
                <a:sym typeface="Dela Gothic One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a Gothic One"/>
              <a:buNone/>
              <a:defRPr sz="2800">
                <a:solidFill>
                  <a:schemeClr val="dk1"/>
                </a:solidFill>
                <a:latin typeface="Dela Gothic One"/>
                <a:ea typeface="Dela Gothic One"/>
                <a:cs typeface="Dela Gothic One"/>
                <a:sym typeface="Dela Gothic One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a Gothic One"/>
              <a:buNone/>
              <a:defRPr sz="2800">
                <a:solidFill>
                  <a:schemeClr val="dk1"/>
                </a:solidFill>
                <a:latin typeface="Dela Gothic One"/>
                <a:ea typeface="Dela Gothic One"/>
                <a:cs typeface="Dela Gothic One"/>
                <a:sym typeface="Dela Gothic One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a Gothic One"/>
              <a:buNone/>
              <a:defRPr sz="2800">
                <a:solidFill>
                  <a:schemeClr val="dk1"/>
                </a:solidFill>
                <a:latin typeface="Dela Gothic One"/>
                <a:ea typeface="Dela Gothic One"/>
                <a:cs typeface="Dela Gothic One"/>
                <a:sym typeface="Dela Gothic One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a Gothic One"/>
              <a:buNone/>
              <a:defRPr sz="2800">
                <a:solidFill>
                  <a:schemeClr val="dk1"/>
                </a:solidFill>
                <a:latin typeface="Dela Gothic One"/>
                <a:ea typeface="Dela Gothic One"/>
                <a:cs typeface="Dela Gothic One"/>
                <a:sym typeface="Dela Gothic One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a Gothic One"/>
              <a:buNone/>
              <a:defRPr sz="2800">
                <a:solidFill>
                  <a:schemeClr val="dk1"/>
                </a:solidFill>
                <a:latin typeface="Dela Gothic One"/>
                <a:ea typeface="Dela Gothic One"/>
                <a:cs typeface="Dela Gothic One"/>
                <a:sym typeface="Dela Gothic One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a Gothic One"/>
              <a:buNone/>
              <a:defRPr sz="2800">
                <a:solidFill>
                  <a:schemeClr val="dk1"/>
                </a:solidFill>
                <a:latin typeface="Dela Gothic One"/>
                <a:ea typeface="Dela Gothic One"/>
                <a:cs typeface="Dela Gothic One"/>
                <a:sym typeface="Dela Gothic One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a Gothic One"/>
              <a:buNone/>
              <a:defRPr sz="2800">
                <a:solidFill>
                  <a:schemeClr val="dk1"/>
                </a:solidFill>
                <a:latin typeface="Dela Gothic One"/>
                <a:ea typeface="Dela Gothic One"/>
                <a:cs typeface="Dela Gothic One"/>
                <a:sym typeface="Dela Gothic One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a Gothic One"/>
              <a:buNone/>
              <a:defRPr sz="2800">
                <a:solidFill>
                  <a:schemeClr val="dk1"/>
                </a:solidFill>
                <a:latin typeface="Dela Gothic One"/>
                <a:ea typeface="Dela Gothic One"/>
                <a:cs typeface="Dela Gothic One"/>
                <a:sym typeface="Dela Gothic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4575" y="1158845"/>
            <a:ext cx="7714800" cy="344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●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○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■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●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○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■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●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○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■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5" r:id="rId5"/>
    <p:sldLayoutId id="2147483658" r:id="rId6"/>
    <p:sldLayoutId id="2147483662" r:id="rId7"/>
    <p:sldLayoutId id="2147483663" r:id="rId8"/>
    <p:sldLayoutId id="2147483665" r:id="rId9"/>
    <p:sldLayoutId id="2147483673" r:id="rId10"/>
    <p:sldLayoutId id="2147483679" r:id="rId11"/>
    <p:sldLayoutId id="214748368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sobaki-pesiki.ru/stolbnyak-u-sobaki-priznaki-lechenie.html" TargetMode="External"/><Relationship Id="rId3" Type="http://schemas.openxmlformats.org/officeDocument/2006/relationships/hyperlink" Target="https://justpet.ru/directory/botulizm-u-sobak.html" TargetMode="External"/><Relationship Id="rId7" Type="http://schemas.openxmlformats.org/officeDocument/2006/relationships/hyperlink" Target="https://vetsystem.ru/sobaki/bolezni-sobak/bakterialnye-infektsii/stolbnyak-u-sobak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justpet.ru/directory/stolbhiakusobak.html" TargetMode="External"/><Relationship Id="rId5" Type="http://schemas.openxmlformats.org/officeDocument/2006/relationships/hyperlink" Target="https://veterinarka.ru/diseases/botulizm.html" TargetMode="External"/><Relationship Id="rId4" Type="http://schemas.openxmlformats.org/officeDocument/2006/relationships/hyperlink" Target="https://vetsystem.ru/sobaki/bolezni-sobak/bakterialnye-infektsii/botulizm-sobak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" name="Google Shape;839;p38"/>
          <p:cNvSpPr txBox="1">
            <a:spLocks noGrp="1"/>
          </p:cNvSpPr>
          <p:nvPr>
            <p:ph type="ctrTitle"/>
          </p:nvPr>
        </p:nvSpPr>
        <p:spPr>
          <a:xfrm>
            <a:off x="687450" y="1988827"/>
            <a:ext cx="6133500" cy="123164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ru-RU" sz="4800" dirty="0">
                <a:latin typeface="+mj-lt"/>
              </a:rPr>
              <a:t>Ботулизм, столбняк</a:t>
            </a:r>
            <a:endParaRPr sz="4800" dirty="0">
              <a:latin typeface="+mj-lt"/>
            </a:endParaRPr>
          </a:p>
        </p:txBody>
      </p:sp>
      <p:sp>
        <p:nvSpPr>
          <p:cNvPr id="840" name="Google Shape;840;p38"/>
          <p:cNvSpPr txBox="1">
            <a:spLocks noGrp="1"/>
          </p:cNvSpPr>
          <p:nvPr>
            <p:ph type="subTitle" idx="1"/>
          </p:nvPr>
        </p:nvSpPr>
        <p:spPr>
          <a:xfrm>
            <a:off x="841350" y="3516213"/>
            <a:ext cx="4057800" cy="37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SzPts val="1100"/>
            </a:pPr>
            <a:r>
              <a:rPr lang="ru-RU" dirty="0">
                <a:latin typeface="+mn-lt"/>
              </a:rPr>
              <a:t>Работу выполнила студентка 527 группы Щечилова Диана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841" name="Google Shape;841;p38"/>
          <p:cNvSpPr/>
          <p:nvPr/>
        </p:nvSpPr>
        <p:spPr>
          <a:xfrm>
            <a:off x="1331825" y="350106"/>
            <a:ext cx="1423343" cy="1423551"/>
          </a:xfrm>
          <a:custGeom>
            <a:avLst/>
            <a:gdLst/>
            <a:ahLst/>
            <a:cxnLst/>
            <a:rect l="l" t="t" r="r" b="b"/>
            <a:pathLst>
              <a:path w="15306" h="15307" extrusionOk="0">
                <a:moveTo>
                  <a:pt x="7980" y="2224"/>
                </a:moveTo>
                <a:lnTo>
                  <a:pt x="7326" y="2224"/>
                </a:lnTo>
                <a:lnTo>
                  <a:pt x="7326" y="1"/>
                </a:lnTo>
                <a:lnTo>
                  <a:pt x="7980" y="1"/>
                </a:lnTo>
                <a:close/>
                <a:moveTo>
                  <a:pt x="7980" y="15306"/>
                </a:moveTo>
                <a:lnTo>
                  <a:pt x="7326" y="15306"/>
                </a:lnTo>
                <a:lnTo>
                  <a:pt x="7326" y="13083"/>
                </a:lnTo>
                <a:lnTo>
                  <a:pt x="7980" y="13083"/>
                </a:lnTo>
                <a:close/>
                <a:moveTo>
                  <a:pt x="13082" y="7981"/>
                </a:moveTo>
                <a:lnTo>
                  <a:pt x="13082" y="7326"/>
                </a:lnTo>
                <a:lnTo>
                  <a:pt x="15306" y="7326"/>
                </a:lnTo>
                <a:lnTo>
                  <a:pt x="15306" y="7981"/>
                </a:lnTo>
                <a:close/>
                <a:moveTo>
                  <a:pt x="0" y="7981"/>
                </a:moveTo>
                <a:lnTo>
                  <a:pt x="0" y="7326"/>
                </a:lnTo>
                <a:lnTo>
                  <a:pt x="2224" y="7326"/>
                </a:lnTo>
                <a:lnTo>
                  <a:pt x="2224" y="7981"/>
                </a:lnTo>
                <a:close/>
                <a:moveTo>
                  <a:pt x="11722" y="4046"/>
                </a:moveTo>
                <a:lnTo>
                  <a:pt x="11261" y="3584"/>
                </a:lnTo>
                <a:lnTo>
                  <a:pt x="12832" y="2011"/>
                </a:lnTo>
                <a:lnTo>
                  <a:pt x="13296" y="2475"/>
                </a:lnTo>
                <a:close/>
                <a:moveTo>
                  <a:pt x="2474" y="13296"/>
                </a:moveTo>
                <a:lnTo>
                  <a:pt x="2010" y="12832"/>
                </a:lnTo>
                <a:lnTo>
                  <a:pt x="3584" y="11261"/>
                </a:lnTo>
                <a:lnTo>
                  <a:pt x="4045" y="11723"/>
                </a:lnTo>
                <a:close/>
                <a:moveTo>
                  <a:pt x="11261" y="11723"/>
                </a:moveTo>
                <a:lnTo>
                  <a:pt x="11722" y="11261"/>
                </a:lnTo>
                <a:lnTo>
                  <a:pt x="13296" y="12832"/>
                </a:lnTo>
                <a:lnTo>
                  <a:pt x="12832" y="13296"/>
                </a:lnTo>
                <a:close/>
                <a:moveTo>
                  <a:pt x="2010" y="2475"/>
                </a:moveTo>
                <a:lnTo>
                  <a:pt x="2474" y="2011"/>
                </a:lnTo>
                <a:lnTo>
                  <a:pt x="4045" y="3584"/>
                </a:lnTo>
                <a:lnTo>
                  <a:pt x="3584" y="4046"/>
                </a:lnTo>
                <a:close/>
                <a:moveTo>
                  <a:pt x="10105" y="2799"/>
                </a:moveTo>
                <a:lnTo>
                  <a:pt x="9503" y="2539"/>
                </a:lnTo>
                <a:lnTo>
                  <a:pt x="10385" y="499"/>
                </a:lnTo>
                <a:lnTo>
                  <a:pt x="10985" y="756"/>
                </a:lnTo>
                <a:close/>
                <a:moveTo>
                  <a:pt x="4921" y="14808"/>
                </a:moveTo>
                <a:lnTo>
                  <a:pt x="4321" y="14548"/>
                </a:lnTo>
                <a:lnTo>
                  <a:pt x="5201" y="12508"/>
                </a:lnTo>
                <a:lnTo>
                  <a:pt x="5803" y="12768"/>
                </a:lnTo>
                <a:close/>
                <a:moveTo>
                  <a:pt x="12508" y="10106"/>
                </a:moveTo>
                <a:lnTo>
                  <a:pt x="12765" y="9504"/>
                </a:lnTo>
                <a:lnTo>
                  <a:pt x="14807" y="10386"/>
                </a:lnTo>
                <a:lnTo>
                  <a:pt x="14548" y="10985"/>
                </a:lnTo>
                <a:close/>
                <a:moveTo>
                  <a:pt x="499" y="4921"/>
                </a:moveTo>
                <a:lnTo>
                  <a:pt x="756" y="4321"/>
                </a:lnTo>
                <a:lnTo>
                  <a:pt x="2798" y="5201"/>
                </a:lnTo>
                <a:lnTo>
                  <a:pt x="2539" y="5803"/>
                </a:lnTo>
                <a:close/>
                <a:moveTo>
                  <a:pt x="12818" y="5955"/>
                </a:moveTo>
                <a:lnTo>
                  <a:pt x="12577" y="5346"/>
                </a:lnTo>
                <a:lnTo>
                  <a:pt x="14644" y="4526"/>
                </a:lnTo>
                <a:lnTo>
                  <a:pt x="14885" y="5135"/>
                </a:lnTo>
                <a:close/>
                <a:moveTo>
                  <a:pt x="662" y="10781"/>
                </a:moveTo>
                <a:lnTo>
                  <a:pt x="421" y="10174"/>
                </a:lnTo>
                <a:lnTo>
                  <a:pt x="2488" y="9354"/>
                </a:lnTo>
                <a:lnTo>
                  <a:pt x="2729" y="9961"/>
                </a:lnTo>
                <a:close/>
                <a:moveTo>
                  <a:pt x="9352" y="12821"/>
                </a:moveTo>
                <a:lnTo>
                  <a:pt x="9960" y="12580"/>
                </a:lnTo>
                <a:lnTo>
                  <a:pt x="10780" y="14647"/>
                </a:lnTo>
                <a:lnTo>
                  <a:pt x="10172" y="14888"/>
                </a:lnTo>
                <a:close/>
                <a:moveTo>
                  <a:pt x="4525" y="662"/>
                </a:moveTo>
                <a:lnTo>
                  <a:pt x="5134" y="421"/>
                </a:lnTo>
                <a:lnTo>
                  <a:pt x="5954" y="2488"/>
                </a:lnTo>
                <a:lnTo>
                  <a:pt x="5346" y="273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2" name="Google Shape;842;p38"/>
          <p:cNvSpPr/>
          <p:nvPr/>
        </p:nvSpPr>
        <p:spPr>
          <a:xfrm rot="5400000">
            <a:off x="5727388" y="3722310"/>
            <a:ext cx="597800" cy="977926"/>
          </a:xfrm>
          <a:custGeom>
            <a:avLst/>
            <a:gdLst/>
            <a:ahLst/>
            <a:cxnLst/>
            <a:rect l="l" t="t" r="r" b="b"/>
            <a:pathLst>
              <a:path w="4866" h="7960" extrusionOk="0">
                <a:moveTo>
                  <a:pt x="3219" y="1758"/>
                </a:moveTo>
                <a:lnTo>
                  <a:pt x="3988" y="991"/>
                </a:lnTo>
                <a:lnTo>
                  <a:pt x="4756" y="1758"/>
                </a:lnTo>
                <a:lnTo>
                  <a:pt x="4866" y="1648"/>
                </a:lnTo>
                <a:lnTo>
                  <a:pt x="4096" y="880"/>
                </a:lnTo>
                <a:lnTo>
                  <a:pt x="4866" y="113"/>
                </a:lnTo>
                <a:lnTo>
                  <a:pt x="4756" y="3"/>
                </a:lnTo>
                <a:lnTo>
                  <a:pt x="3988" y="770"/>
                </a:lnTo>
                <a:lnTo>
                  <a:pt x="3219" y="3"/>
                </a:lnTo>
                <a:lnTo>
                  <a:pt x="3109" y="113"/>
                </a:lnTo>
                <a:lnTo>
                  <a:pt x="3878" y="880"/>
                </a:lnTo>
                <a:lnTo>
                  <a:pt x="3109" y="1648"/>
                </a:lnTo>
                <a:close/>
                <a:moveTo>
                  <a:pt x="3219" y="4859"/>
                </a:moveTo>
                <a:lnTo>
                  <a:pt x="3988" y="4092"/>
                </a:lnTo>
                <a:lnTo>
                  <a:pt x="4756" y="4859"/>
                </a:lnTo>
                <a:lnTo>
                  <a:pt x="4866" y="4749"/>
                </a:lnTo>
                <a:lnTo>
                  <a:pt x="4096" y="3981"/>
                </a:lnTo>
                <a:lnTo>
                  <a:pt x="4866" y="3214"/>
                </a:lnTo>
                <a:lnTo>
                  <a:pt x="4756" y="3104"/>
                </a:lnTo>
                <a:lnTo>
                  <a:pt x="3988" y="3871"/>
                </a:lnTo>
                <a:lnTo>
                  <a:pt x="3219" y="3104"/>
                </a:lnTo>
                <a:lnTo>
                  <a:pt x="3109" y="3214"/>
                </a:lnTo>
                <a:lnTo>
                  <a:pt x="3878" y="3981"/>
                </a:lnTo>
                <a:lnTo>
                  <a:pt x="3109" y="4749"/>
                </a:lnTo>
                <a:close/>
                <a:moveTo>
                  <a:pt x="3219" y="7960"/>
                </a:moveTo>
                <a:lnTo>
                  <a:pt x="3988" y="7193"/>
                </a:lnTo>
                <a:lnTo>
                  <a:pt x="4756" y="7960"/>
                </a:lnTo>
                <a:lnTo>
                  <a:pt x="4866" y="7850"/>
                </a:lnTo>
                <a:lnTo>
                  <a:pt x="4096" y="7082"/>
                </a:lnTo>
                <a:lnTo>
                  <a:pt x="4866" y="6315"/>
                </a:lnTo>
                <a:lnTo>
                  <a:pt x="4756" y="6205"/>
                </a:lnTo>
                <a:lnTo>
                  <a:pt x="3988" y="6972"/>
                </a:lnTo>
                <a:lnTo>
                  <a:pt x="3219" y="6205"/>
                </a:lnTo>
                <a:lnTo>
                  <a:pt x="3109" y="6315"/>
                </a:lnTo>
                <a:lnTo>
                  <a:pt x="3878" y="7082"/>
                </a:lnTo>
                <a:lnTo>
                  <a:pt x="3109" y="7850"/>
                </a:lnTo>
                <a:close/>
                <a:moveTo>
                  <a:pt x="111" y="1755"/>
                </a:moveTo>
                <a:lnTo>
                  <a:pt x="880" y="986"/>
                </a:lnTo>
                <a:lnTo>
                  <a:pt x="1650" y="1755"/>
                </a:lnTo>
                <a:lnTo>
                  <a:pt x="1758" y="1645"/>
                </a:lnTo>
                <a:lnTo>
                  <a:pt x="991" y="878"/>
                </a:lnTo>
                <a:lnTo>
                  <a:pt x="1758" y="108"/>
                </a:lnTo>
                <a:lnTo>
                  <a:pt x="1650" y="0"/>
                </a:lnTo>
                <a:lnTo>
                  <a:pt x="880" y="768"/>
                </a:lnTo>
                <a:lnTo>
                  <a:pt x="111" y="0"/>
                </a:lnTo>
                <a:lnTo>
                  <a:pt x="1" y="108"/>
                </a:lnTo>
                <a:lnTo>
                  <a:pt x="770" y="878"/>
                </a:lnTo>
                <a:lnTo>
                  <a:pt x="1" y="1645"/>
                </a:lnTo>
                <a:close/>
                <a:moveTo>
                  <a:pt x="111" y="4857"/>
                </a:moveTo>
                <a:lnTo>
                  <a:pt x="880" y="4087"/>
                </a:lnTo>
                <a:lnTo>
                  <a:pt x="1650" y="4857"/>
                </a:lnTo>
                <a:lnTo>
                  <a:pt x="1758" y="4746"/>
                </a:lnTo>
                <a:lnTo>
                  <a:pt x="991" y="3979"/>
                </a:lnTo>
                <a:lnTo>
                  <a:pt x="1758" y="3210"/>
                </a:lnTo>
                <a:lnTo>
                  <a:pt x="1650" y="3102"/>
                </a:lnTo>
                <a:lnTo>
                  <a:pt x="880" y="3869"/>
                </a:lnTo>
                <a:lnTo>
                  <a:pt x="111" y="3102"/>
                </a:lnTo>
                <a:lnTo>
                  <a:pt x="1" y="3210"/>
                </a:lnTo>
                <a:lnTo>
                  <a:pt x="770" y="3979"/>
                </a:lnTo>
                <a:lnTo>
                  <a:pt x="1" y="4746"/>
                </a:lnTo>
                <a:close/>
                <a:moveTo>
                  <a:pt x="111" y="7958"/>
                </a:moveTo>
                <a:lnTo>
                  <a:pt x="880" y="7188"/>
                </a:lnTo>
                <a:lnTo>
                  <a:pt x="1650" y="7958"/>
                </a:lnTo>
                <a:lnTo>
                  <a:pt x="1758" y="7847"/>
                </a:lnTo>
                <a:lnTo>
                  <a:pt x="991" y="7080"/>
                </a:lnTo>
                <a:lnTo>
                  <a:pt x="1758" y="6311"/>
                </a:lnTo>
                <a:lnTo>
                  <a:pt x="1650" y="6203"/>
                </a:lnTo>
                <a:lnTo>
                  <a:pt x="880" y="6970"/>
                </a:lnTo>
                <a:lnTo>
                  <a:pt x="111" y="6203"/>
                </a:lnTo>
                <a:lnTo>
                  <a:pt x="1" y="6311"/>
                </a:lnTo>
                <a:lnTo>
                  <a:pt x="770" y="7080"/>
                </a:lnTo>
                <a:lnTo>
                  <a:pt x="1" y="784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3" name="Google Shape;843;p38"/>
          <p:cNvSpPr/>
          <p:nvPr/>
        </p:nvSpPr>
        <p:spPr>
          <a:xfrm rot="5400000">
            <a:off x="3725737" y="775100"/>
            <a:ext cx="822322" cy="1047720"/>
          </a:xfrm>
          <a:custGeom>
            <a:avLst/>
            <a:gdLst/>
            <a:ahLst/>
            <a:cxnLst/>
            <a:rect l="l" t="t" r="r" b="b"/>
            <a:pathLst>
              <a:path w="4225" h="5383" extrusionOk="0">
                <a:moveTo>
                  <a:pt x="186" y="1491"/>
                </a:moveTo>
                <a:cubicBezTo>
                  <a:pt x="186" y="1544"/>
                  <a:pt x="145" y="1585"/>
                  <a:pt x="94" y="1585"/>
                </a:cubicBezTo>
                <a:cubicBezTo>
                  <a:pt x="41" y="1585"/>
                  <a:pt x="0" y="1544"/>
                  <a:pt x="0" y="1491"/>
                </a:cubicBezTo>
                <a:cubicBezTo>
                  <a:pt x="0" y="1440"/>
                  <a:pt x="41" y="1399"/>
                  <a:pt x="94" y="1399"/>
                </a:cubicBezTo>
                <a:lnTo>
                  <a:pt x="94" y="1399"/>
                </a:lnTo>
                <a:cubicBezTo>
                  <a:pt x="145" y="1399"/>
                  <a:pt x="186" y="1440"/>
                  <a:pt x="186" y="1491"/>
                </a:cubicBezTo>
                <a:close/>
                <a:moveTo>
                  <a:pt x="1532" y="1491"/>
                </a:moveTo>
                <a:cubicBezTo>
                  <a:pt x="1532" y="1544"/>
                  <a:pt x="1491" y="1585"/>
                  <a:pt x="1440" y="1585"/>
                </a:cubicBezTo>
                <a:cubicBezTo>
                  <a:pt x="1388" y="1583"/>
                  <a:pt x="1349" y="1541"/>
                  <a:pt x="1349" y="1491"/>
                </a:cubicBezTo>
                <a:cubicBezTo>
                  <a:pt x="1349" y="1440"/>
                  <a:pt x="1390" y="1399"/>
                  <a:pt x="1440" y="1399"/>
                </a:cubicBezTo>
                <a:lnTo>
                  <a:pt x="1440" y="1399"/>
                </a:lnTo>
                <a:cubicBezTo>
                  <a:pt x="1491" y="1399"/>
                  <a:pt x="1532" y="1440"/>
                  <a:pt x="1532" y="1491"/>
                </a:cubicBezTo>
                <a:close/>
                <a:moveTo>
                  <a:pt x="2878" y="1491"/>
                </a:moveTo>
                <a:cubicBezTo>
                  <a:pt x="2878" y="1544"/>
                  <a:pt x="2837" y="1585"/>
                  <a:pt x="2787" y="1585"/>
                </a:cubicBezTo>
                <a:cubicBezTo>
                  <a:pt x="2734" y="1585"/>
                  <a:pt x="2692" y="1544"/>
                  <a:pt x="2692" y="1491"/>
                </a:cubicBezTo>
                <a:cubicBezTo>
                  <a:pt x="2692" y="1440"/>
                  <a:pt x="2734" y="1399"/>
                  <a:pt x="2784" y="1399"/>
                </a:cubicBezTo>
                <a:lnTo>
                  <a:pt x="2784" y="1399"/>
                </a:lnTo>
                <a:cubicBezTo>
                  <a:pt x="2837" y="1397"/>
                  <a:pt x="2878" y="1440"/>
                  <a:pt x="2878" y="1491"/>
                </a:cubicBezTo>
                <a:close/>
                <a:moveTo>
                  <a:pt x="4225" y="1491"/>
                </a:moveTo>
                <a:cubicBezTo>
                  <a:pt x="4225" y="1544"/>
                  <a:pt x="4183" y="1585"/>
                  <a:pt x="4130" y="1585"/>
                </a:cubicBezTo>
                <a:cubicBezTo>
                  <a:pt x="4080" y="1585"/>
                  <a:pt x="4036" y="1544"/>
                  <a:pt x="4036" y="1491"/>
                </a:cubicBezTo>
                <a:cubicBezTo>
                  <a:pt x="4036" y="1440"/>
                  <a:pt x="4077" y="1399"/>
                  <a:pt x="4130" y="1399"/>
                </a:cubicBezTo>
                <a:lnTo>
                  <a:pt x="4130" y="1399"/>
                </a:lnTo>
                <a:cubicBezTo>
                  <a:pt x="4181" y="1399"/>
                  <a:pt x="4222" y="1440"/>
                  <a:pt x="4222" y="1491"/>
                </a:cubicBezTo>
                <a:close/>
                <a:moveTo>
                  <a:pt x="189" y="92"/>
                </a:moveTo>
                <a:cubicBezTo>
                  <a:pt x="189" y="143"/>
                  <a:pt x="147" y="186"/>
                  <a:pt x="97" y="186"/>
                </a:cubicBezTo>
                <a:cubicBezTo>
                  <a:pt x="44" y="186"/>
                  <a:pt x="2" y="143"/>
                  <a:pt x="2" y="92"/>
                </a:cubicBezTo>
                <a:cubicBezTo>
                  <a:pt x="2" y="41"/>
                  <a:pt x="44" y="0"/>
                  <a:pt x="97" y="0"/>
                </a:cubicBezTo>
                <a:lnTo>
                  <a:pt x="97" y="0"/>
                </a:lnTo>
                <a:cubicBezTo>
                  <a:pt x="147" y="0"/>
                  <a:pt x="186" y="41"/>
                  <a:pt x="186" y="92"/>
                </a:cubicBezTo>
                <a:close/>
                <a:moveTo>
                  <a:pt x="1535" y="92"/>
                </a:moveTo>
                <a:cubicBezTo>
                  <a:pt x="1535" y="143"/>
                  <a:pt x="1493" y="186"/>
                  <a:pt x="1440" y="186"/>
                </a:cubicBezTo>
                <a:cubicBezTo>
                  <a:pt x="1390" y="186"/>
                  <a:pt x="1349" y="145"/>
                  <a:pt x="1349" y="92"/>
                </a:cubicBezTo>
                <a:cubicBezTo>
                  <a:pt x="1349" y="41"/>
                  <a:pt x="1390" y="0"/>
                  <a:pt x="1440" y="0"/>
                </a:cubicBezTo>
                <a:lnTo>
                  <a:pt x="1440" y="0"/>
                </a:lnTo>
                <a:cubicBezTo>
                  <a:pt x="1491" y="0"/>
                  <a:pt x="1532" y="41"/>
                  <a:pt x="1532" y="92"/>
                </a:cubicBezTo>
                <a:close/>
                <a:moveTo>
                  <a:pt x="2878" y="92"/>
                </a:moveTo>
                <a:cubicBezTo>
                  <a:pt x="2878" y="143"/>
                  <a:pt x="2837" y="186"/>
                  <a:pt x="2787" y="186"/>
                </a:cubicBezTo>
                <a:cubicBezTo>
                  <a:pt x="2734" y="186"/>
                  <a:pt x="2692" y="143"/>
                  <a:pt x="2692" y="92"/>
                </a:cubicBezTo>
                <a:cubicBezTo>
                  <a:pt x="2692" y="41"/>
                  <a:pt x="2734" y="0"/>
                  <a:pt x="2787" y="0"/>
                </a:cubicBezTo>
                <a:lnTo>
                  <a:pt x="2787" y="0"/>
                </a:lnTo>
                <a:cubicBezTo>
                  <a:pt x="2837" y="0"/>
                  <a:pt x="2878" y="41"/>
                  <a:pt x="2878" y="92"/>
                </a:cubicBezTo>
                <a:close/>
                <a:moveTo>
                  <a:pt x="4225" y="92"/>
                </a:moveTo>
                <a:cubicBezTo>
                  <a:pt x="4225" y="143"/>
                  <a:pt x="4183" y="186"/>
                  <a:pt x="4130" y="186"/>
                </a:cubicBezTo>
                <a:cubicBezTo>
                  <a:pt x="4080" y="186"/>
                  <a:pt x="4038" y="143"/>
                  <a:pt x="4038" y="92"/>
                </a:cubicBezTo>
                <a:cubicBezTo>
                  <a:pt x="4038" y="41"/>
                  <a:pt x="4080" y="0"/>
                  <a:pt x="4130" y="0"/>
                </a:cubicBezTo>
                <a:lnTo>
                  <a:pt x="4130" y="0"/>
                </a:lnTo>
                <a:cubicBezTo>
                  <a:pt x="4183" y="0"/>
                  <a:pt x="4222" y="41"/>
                  <a:pt x="4222" y="92"/>
                </a:cubicBezTo>
                <a:close/>
                <a:moveTo>
                  <a:pt x="186" y="2759"/>
                </a:moveTo>
                <a:cubicBezTo>
                  <a:pt x="186" y="2809"/>
                  <a:pt x="145" y="2851"/>
                  <a:pt x="94" y="2851"/>
                </a:cubicBezTo>
                <a:cubicBezTo>
                  <a:pt x="44" y="2851"/>
                  <a:pt x="0" y="2809"/>
                  <a:pt x="0" y="2759"/>
                </a:cubicBezTo>
                <a:cubicBezTo>
                  <a:pt x="0" y="2706"/>
                  <a:pt x="44" y="2665"/>
                  <a:pt x="94" y="2665"/>
                </a:cubicBezTo>
                <a:lnTo>
                  <a:pt x="94" y="2665"/>
                </a:lnTo>
                <a:cubicBezTo>
                  <a:pt x="145" y="2665"/>
                  <a:pt x="186" y="2706"/>
                  <a:pt x="186" y="2759"/>
                </a:cubicBezTo>
                <a:close/>
                <a:moveTo>
                  <a:pt x="1532" y="2759"/>
                </a:moveTo>
                <a:cubicBezTo>
                  <a:pt x="1532" y="2809"/>
                  <a:pt x="1491" y="2851"/>
                  <a:pt x="1440" y="2851"/>
                </a:cubicBezTo>
                <a:cubicBezTo>
                  <a:pt x="1388" y="2851"/>
                  <a:pt x="1349" y="2809"/>
                  <a:pt x="1349" y="2759"/>
                </a:cubicBezTo>
                <a:cubicBezTo>
                  <a:pt x="1346" y="2706"/>
                  <a:pt x="1390" y="2665"/>
                  <a:pt x="1440" y="2665"/>
                </a:cubicBezTo>
                <a:lnTo>
                  <a:pt x="1440" y="2665"/>
                </a:lnTo>
                <a:cubicBezTo>
                  <a:pt x="1491" y="2665"/>
                  <a:pt x="1532" y="2708"/>
                  <a:pt x="1532" y="2759"/>
                </a:cubicBezTo>
                <a:close/>
                <a:moveTo>
                  <a:pt x="2878" y="2759"/>
                </a:moveTo>
                <a:cubicBezTo>
                  <a:pt x="2878" y="2809"/>
                  <a:pt x="2835" y="2851"/>
                  <a:pt x="2784" y="2851"/>
                </a:cubicBezTo>
                <a:cubicBezTo>
                  <a:pt x="2734" y="2851"/>
                  <a:pt x="2692" y="2809"/>
                  <a:pt x="2692" y="2759"/>
                </a:cubicBezTo>
                <a:cubicBezTo>
                  <a:pt x="2692" y="2706"/>
                  <a:pt x="2734" y="2665"/>
                  <a:pt x="2784" y="2665"/>
                </a:cubicBezTo>
                <a:lnTo>
                  <a:pt x="2784" y="2665"/>
                </a:lnTo>
                <a:cubicBezTo>
                  <a:pt x="2837" y="2665"/>
                  <a:pt x="2878" y="2706"/>
                  <a:pt x="2878" y="2759"/>
                </a:cubicBezTo>
                <a:close/>
                <a:moveTo>
                  <a:pt x="4222" y="2759"/>
                </a:moveTo>
                <a:cubicBezTo>
                  <a:pt x="4222" y="2809"/>
                  <a:pt x="4181" y="2851"/>
                  <a:pt x="4130" y="2851"/>
                </a:cubicBezTo>
                <a:cubicBezTo>
                  <a:pt x="4077" y="2851"/>
                  <a:pt x="4036" y="2809"/>
                  <a:pt x="4036" y="2759"/>
                </a:cubicBezTo>
                <a:cubicBezTo>
                  <a:pt x="4036" y="2706"/>
                  <a:pt x="4077" y="2665"/>
                  <a:pt x="4130" y="2665"/>
                </a:cubicBezTo>
                <a:lnTo>
                  <a:pt x="4130" y="2665"/>
                </a:lnTo>
                <a:cubicBezTo>
                  <a:pt x="4181" y="2665"/>
                  <a:pt x="4222" y="2706"/>
                  <a:pt x="4222" y="2759"/>
                </a:cubicBezTo>
                <a:close/>
                <a:moveTo>
                  <a:pt x="186" y="4025"/>
                </a:moveTo>
                <a:cubicBezTo>
                  <a:pt x="186" y="4075"/>
                  <a:pt x="145" y="4117"/>
                  <a:pt x="94" y="4117"/>
                </a:cubicBezTo>
                <a:cubicBezTo>
                  <a:pt x="44" y="4117"/>
                  <a:pt x="0" y="4075"/>
                  <a:pt x="0" y="4025"/>
                </a:cubicBezTo>
                <a:cubicBezTo>
                  <a:pt x="0" y="3972"/>
                  <a:pt x="44" y="3930"/>
                  <a:pt x="94" y="3930"/>
                </a:cubicBezTo>
                <a:lnTo>
                  <a:pt x="94" y="3930"/>
                </a:lnTo>
                <a:cubicBezTo>
                  <a:pt x="145" y="3930"/>
                  <a:pt x="186" y="3972"/>
                  <a:pt x="186" y="4025"/>
                </a:cubicBezTo>
                <a:close/>
                <a:moveTo>
                  <a:pt x="1532" y="4025"/>
                </a:moveTo>
                <a:cubicBezTo>
                  <a:pt x="1532" y="4075"/>
                  <a:pt x="1491" y="4117"/>
                  <a:pt x="1440" y="4117"/>
                </a:cubicBezTo>
                <a:cubicBezTo>
                  <a:pt x="1388" y="4117"/>
                  <a:pt x="1349" y="4075"/>
                  <a:pt x="1349" y="4025"/>
                </a:cubicBezTo>
                <a:cubicBezTo>
                  <a:pt x="1346" y="3974"/>
                  <a:pt x="1390" y="3930"/>
                  <a:pt x="1440" y="3930"/>
                </a:cubicBezTo>
                <a:lnTo>
                  <a:pt x="1440" y="3930"/>
                </a:lnTo>
                <a:cubicBezTo>
                  <a:pt x="1491" y="3930"/>
                  <a:pt x="1532" y="3972"/>
                  <a:pt x="1532" y="4025"/>
                </a:cubicBezTo>
                <a:close/>
                <a:moveTo>
                  <a:pt x="2878" y="4025"/>
                </a:moveTo>
                <a:cubicBezTo>
                  <a:pt x="2878" y="4075"/>
                  <a:pt x="2835" y="4117"/>
                  <a:pt x="2784" y="4117"/>
                </a:cubicBezTo>
                <a:cubicBezTo>
                  <a:pt x="2734" y="4117"/>
                  <a:pt x="2692" y="4075"/>
                  <a:pt x="2692" y="4025"/>
                </a:cubicBezTo>
                <a:cubicBezTo>
                  <a:pt x="2692" y="3974"/>
                  <a:pt x="2734" y="3930"/>
                  <a:pt x="2784" y="3930"/>
                </a:cubicBezTo>
                <a:lnTo>
                  <a:pt x="2784" y="3930"/>
                </a:lnTo>
                <a:cubicBezTo>
                  <a:pt x="2837" y="3930"/>
                  <a:pt x="2878" y="3972"/>
                  <a:pt x="2878" y="4025"/>
                </a:cubicBezTo>
                <a:close/>
                <a:moveTo>
                  <a:pt x="4222" y="4025"/>
                </a:moveTo>
                <a:cubicBezTo>
                  <a:pt x="4222" y="4075"/>
                  <a:pt x="4181" y="4117"/>
                  <a:pt x="4130" y="4117"/>
                </a:cubicBezTo>
                <a:cubicBezTo>
                  <a:pt x="4077" y="4117"/>
                  <a:pt x="4036" y="4075"/>
                  <a:pt x="4036" y="4025"/>
                </a:cubicBezTo>
                <a:cubicBezTo>
                  <a:pt x="4036" y="3974"/>
                  <a:pt x="4077" y="3930"/>
                  <a:pt x="4130" y="3930"/>
                </a:cubicBezTo>
                <a:lnTo>
                  <a:pt x="4130" y="3930"/>
                </a:lnTo>
                <a:cubicBezTo>
                  <a:pt x="4181" y="3930"/>
                  <a:pt x="4222" y="3972"/>
                  <a:pt x="4222" y="4025"/>
                </a:cubicBezTo>
                <a:close/>
                <a:moveTo>
                  <a:pt x="186" y="5290"/>
                </a:moveTo>
                <a:cubicBezTo>
                  <a:pt x="186" y="5341"/>
                  <a:pt x="145" y="5382"/>
                  <a:pt x="94" y="5382"/>
                </a:cubicBezTo>
                <a:cubicBezTo>
                  <a:pt x="44" y="5382"/>
                  <a:pt x="0" y="5341"/>
                  <a:pt x="0" y="5290"/>
                </a:cubicBezTo>
                <a:cubicBezTo>
                  <a:pt x="0" y="5237"/>
                  <a:pt x="44" y="5196"/>
                  <a:pt x="94" y="5196"/>
                </a:cubicBezTo>
                <a:lnTo>
                  <a:pt x="94" y="5196"/>
                </a:lnTo>
                <a:cubicBezTo>
                  <a:pt x="145" y="5196"/>
                  <a:pt x="186" y="5240"/>
                  <a:pt x="186" y="5290"/>
                </a:cubicBezTo>
                <a:close/>
                <a:moveTo>
                  <a:pt x="1532" y="5290"/>
                </a:moveTo>
                <a:cubicBezTo>
                  <a:pt x="1532" y="5341"/>
                  <a:pt x="1491" y="5382"/>
                  <a:pt x="1440" y="5382"/>
                </a:cubicBezTo>
                <a:cubicBezTo>
                  <a:pt x="1388" y="5382"/>
                  <a:pt x="1349" y="5341"/>
                  <a:pt x="1349" y="5290"/>
                </a:cubicBezTo>
                <a:cubicBezTo>
                  <a:pt x="1346" y="5240"/>
                  <a:pt x="1390" y="5196"/>
                  <a:pt x="1440" y="5196"/>
                </a:cubicBezTo>
                <a:lnTo>
                  <a:pt x="1440" y="5196"/>
                </a:lnTo>
                <a:cubicBezTo>
                  <a:pt x="1491" y="5198"/>
                  <a:pt x="1532" y="5240"/>
                  <a:pt x="1532" y="5290"/>
                </a:cubicBezTo>
                <a:close/>
                <a:moveTo>
                  <a:pt x="2878" y="5290"/>
                </a:moveTo>
                <a:cubicBezTo>
                  <a:pt x="2878" y="5341"/>
                  <a:pt x="2835" y="5382"/>
                  <a:pt x="2784" y="5382"/>
                </a:cubicBezTo>
                <a:cubicBezTo>
                  <a:pt x="2734" y="5382"/>
                  <a:pt x="2692" y="5341"/>
                  <a:pt x="2692" y="5290"/>
                </a:cubicBezTo>
                <a:cubicBezTo>
                  <a:pt x="2692" y="5240"/>
                  <a:pt x="2734" y="5196"/>
                  <a:pt x="2784" y="5196"/>
                </a:cubicBezTo>
                <a:lnTo>
                  <a:pt x="2784" y="5196"/>
                </a:lnTo>
                <a:cubicBezTo>
                  <a:pt x="2837" y="5196"/>
                  <a:pt x="2878" y="5237"/>
                  <a:pt x="2878" y="5290"/>
                </a:cubicBezTo>
                <a:close/>
                <a:moveTo>
                  <a:pt x="4222" y="5290"/>
                </a:moveTo>
                <a:cubicBezTo>
                  <a:pt x="4222" y="5341"/>
                  <a:pt x="4181" y="5382"/>
                  <a:pt x="4130" y="5382"/>
                </a:cubicBezTo>
                <a:cubicBezTo>
                  <a:pt x="4077" y="5382"/>
                  <a:pt x="4036" y="5341"/>
                  <a:pt x="4036" y="5290"/>
                </a:cubicBezTo>
                <a:cubicBezTo>
                  <a:pt x="4036" y="5240"/>
                  <a:pt x="4077" y="5196"/>
                  <a:pt x="4130" y="5196"/>
                </a:cubicBezTo>
                <a:lnTo>
                  <a:pt x="4130" y="5196"/>
                </a:lnTo>
                <a:cubicBezTo>
                  <a:pt x="4181" y="5196"/>
                  <a:pt x="4222" y="5237"/>
                  <a:pt x="4222" y="529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44" name="Google Shape;844;p38"/>
          <p:cNvGrpSpPr/>
          <p:nvPr/>
        </p:nvGrpSpPr>
        <p:grpSpPr>
          <a:xfrm rot="10800000">
            <a:off x="7140559" y="3249594"/>
            <a:ext cx="1278605" cy="241985"/>
            <a:chOff x="8087144" y="937925"/>
            <a:chExt cx="1031382" cy="195196"/>
          </a:xfrm>
        </p:grpSpPr>
        <p:sp>
          <p:nvSpPr>
            <p:cNvPr id="845" name="Google Shape;845;p38"/>
            <p:cNvSpPr/>
            <p:nvPr/>
          </p:nvSpPr>
          <p:spPr>
            <a:xfrm>
              <a:off x="8505243" y="937925"/>
              <a:ext cx="195213" cy="195196"/>
            </a:xfrm>
            <a:custGeom>
              <a:avLst/>
              <a:gdLst/>
              <a:ahLst/>
              <a:cxnLst/>
              <a:rect l="l" t="t" r="r" b="b"/>
              <a:pathLst>
                <a:path w="6770" h="6770" extrusionOk="0">
                  <a:moveTo>
                    <a:pt x="0" y="0"/>
                  </a:moveTo>
                  <a:lnTo>
                    <a:pt x="0" y="6770"/>
                  </a:lnTo>
                  <a:lnTo>
                    <a:pt x="6770" y="6770"/>
                  </a:lnTo>
                  <a:lnTo>
                    <a:pt x="677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8"/>
            <p:cNvSpPr/>
            <p:nvPr/>
          </p:nvSpPr>
          <p:spPr>
            <a:xfrm>
              <a:off x="8923313" y="937925"/>
              <a:ext cx="195213" cy="195196"/>
            </a:xfrm>
            <a:custGeom>
              <a:avLst/>
              <a:gdLst/>
              <a:ahLst/>
              <a:cxnLst/>
              <a:rect l="l" t="t" r="r" b="b"/>
              <a:pathLst>
                <a:path w="6770" h="6770" extrusionOk="0">
                  <a:moveTo>
                    <a:pt x="6269" y="501"/>
                  </a:moveTo>
                  <a:lnTo>
                    <a:pt x="6269" y="6269"/>
                  </a:lnTo>
                  <a:lnTo>
                    <a:pt x="499" y="6269"/>
                  </a:lnTo>
                  <a:lnTo>
                    <a:pt x="499" y="501"/>
                  </a:lnTo>
                  <a:close/>
                  <a:moveTo>
                    <a:pt x="0" y="0"/>
                  </a:moveTo>
                  <a:lnTo>
                    <a:pt x="0" y="6770"/>
                  </a:lnTo>
                  <a:lnTo>
                    <a:pt x="6770" y="6770"/>
                  </a:lnTo>
                  <a:lnTo>
                    <a:pt x="677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8"/>
            <p:cNvSpPr/>
            <p:nvPr/>
          </p:nvSpPr>
          <p:spPr>
            <a:xfrm>
              <a:off x="8087144" y="937925"/>
              <a:ext cx="195242" cy="195196"/>
            </a:xfrm>
            <a:custGeom>
              <a:avLst/>
              <a:gdLst/>
              <a:ahLst/>
              <a:cxnLst/>
              <a:rect l="l" t="t" r="r" b="b"/>
              <a:pathLst>
                <a:path w="6771" h="6770" extrusionOk="0">
                  <a:moveTo>
                    <a:pt x="6269" y="501"/>
                  </a:moveTo>
                  <a:lnTo>
                    <a:pt x="6269" y="6269"/>
                  </a:lnTo>
                  <a:lnTo>
                    <a:pt x="501" y="6269"/>
                  </a:lnTo>
                  <a:lnTo>
                    <a:pt x="501" y="501"/>
                  </a:lnTo>
                  <a:close/>
                  <a:moveTo>
                    <a:pt x="1" y="0"/>
                  </a:moveTo>
                  <a:lnTo>
                    <a:pt x="1" y="6770"/>
                  </a:lnTo>
                  <a:lnTo>
                    <a:pt x="6770" y="6770"/>
                  </a:lnTo>
                  <a:lnTo>
                    <a:pt x="677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8" name="Google Shape;848;p38"/>
          <p:cNvSpPr/>
          <p:nvPr/>
        </p:nvSpPr>
        <p:spPr>
          <a:xfrm>
            <a:off x="5683278" y="637287"/>
            <a:ext cx="2513058" cy="2094339"/>
          </a:xfrm>
          <a:custGeom>
            <a:avLst/>
            <a:gdLst/>
            <a:ahLst/>
            <a:cxnLst/>
            <a:rect l="l" t="t" r="r" b="b"/>
            <a:pathLst>
              <a:path w="119998" h="99600" extrusionOk="0">
                <a:moveTo>
                  <a:pt x="52935" y="1"/>
                </a:moveTo>
                <a:cubicBezTo>
                  <a:pt x="49266" y="1"/>
                  <a:pt x="45655" y="1610"/>
                  <a:pt x="43207" y="4631"/>
                </a:cubicBezTo>
                <a:cubicBezTo>
                  <a:pt x="42932" y="4971"/>
                  <a:pt x="42700" y="5100"/>
                  <a:pt x="42413" y="5100"/>
                </a:cubicBezTo>
                <a:cubicBezTo>
                  <a:pt x="42254" y="5100"/>
                  <a:pt x="42079" y="5061"/>
                  <a:pt x="41870" y="4996"/>
                </a:cubicBezTo>
                <a:cubicBezTo>
                  <a:pt x="40568" y="4559"/>
                  <a:pt x="39233" y="4347"/>
                  <a:pt x="37911" y="4347"/>
                </a:cubicBezTo>
                <a:cubicBezTo>
                  <a:pt x="34154" y="4347"/>
                  <a:pt x="30514" y="6056"/>
                  <a:pt x="28116" y="9128"/>
                </a:cubicBezTo>
                <a:cubicBezTo>
                  <a:pt x="27928" y="9442"/>
                  <a:pt x="27583" y="9622"/>
                  <a:pt x="27230" y="9622"/>
                </a:cubicBezTo>
                <a:cubicBezTo>
                  <a:pt x="27126" y="9622"/>
                  <a:pt x="27022" y="9606"/>
                  <a:pt x="26921" y="9574"/>
                </a:cubicBezTo>
                <a:cubicBezTo>
                  <a:pt x="26078" y="9419"/>
                  <a:pt x="25245" y="9344"/>
                  <a:pt x="24429" y="9344"/>
                </a:cubicBezTo>
                <a:cubicBezTo>
                  <a:pt x="18205" y="9344"/>
                  <a:pt x="12979" y="13705"/>
                  <a:pt x="12012" y="20188"/>
                </a:cubicBezTo>
                <a:cubicBezTo>
                  <a:pt x="11992" y="20654"/>
                  <a:pt x="11668" y="21059"/>
                  <a:pt x="11202" y="21160"/>
                </a:cubicBezTo>
                <a:cubicBezTo>
                  <a:pt x="5976" y="22680"/>
                  <a:pt x="3322" y="28513"/>
                  <a:pt x="5652" y="33456"/>
                </a:cubicBezTo>
                <a:cubicBezTo>
                  <a:pt x="5854" y="33881"/>
                  <a:pt x="5875" y="34124"/>
                  <a:pt x="5470" y="34489"/>
                </a:cubicBezTo>
                <a:cubicBezTo>
                  <a:pt x="1256" y="38277"/>
                  <a:pt x="0" y="44131"/>
                  <a:pt x="2310" y="49154"/>
                </a:cubicBezTo>
                <a:cubicBezTo>
                  <a:pt x="4381" y="53676"/>
                  <a:pt x="8871" y="56499"/>
                  <a:pt x="13729" y="56499"/>
                </a:cubicBezTo>
                <a:cubicBezTo>
                  <a:pt x="14334" y="56499"/>
                  <a:pt x="14945" y="56455"/>
                  <a:pt x="15557" y="56366"/>
                </a:cubicBezTo>
                <a:cubicBezTo>
                  <a:pt x="15631" y="56353"/>
                  <a:pt x="15704" y="56346"/>
                  <a:pt x="15775" y="56346"/>
                </a:cubicBezTo>
                <a:cubicBezTo>
                  <a:pt x="16038" y="56346"/>
                  <a:pt x="16282" y="56434"/>
                  <a:pt x="16489" y="56609"/>
                </a:cubicBezTo>
                <a:cubicBezTo>
                  <a:pt x="18978" y="58755"/>
                  <a:pt x="21731" y="59849"/>
                  <a:pt x="24747" y="59849"/>
                </a:cubicBezTo>
                <a:cubicBezTo>
                  <a:pt x="25829" y="59849"/>
                  <a:pt x="26945" y="59708"/>
                  <a:pt x="28096" y="59424"/>
                </a:cubicBezTo>
                <a:cubicBezTo>
                  <a:pt x="28223" y="59390"/>
                  <a:pt x="28327" y="59372"/>
                  <a:pt x="28410" y="59372"/>
                </a:cubicBezTo>
                <a:cubicBezTo>
                  <a:pt x="28670" y="59372"/>
                  <a:pt x="28729" y="59547"/>
                  <a:pt x="28683" y="59931"/>
                </a:cubicBezTo>
                <a:cubicBezTo>
                  <a:pt x="28562" y="61328"/>
                  <a:pt x="28643" y="62746"/>
                  <a:pt x="28926" y="64124"/>
                </a:cubicBezTo>
                <a:cubicBezTo>
                  <a:pt x="30239" y="72019"/>
                  <a:pt x="37690" y="78324"/>
                  <a:pt x="45662" y="78324"/>
                </a:cubicBezTo>
                <a:cubicBezTo>
                  <a:pt x="45688" y="78324"/>
                  <a:pt x="45713" y="78323"/>
                  <a:pt x="45739" y="78323"/>
                </a:cubicBezTo>
                <a:cubicBezTo>
                  <a:pt x="47116" y="78317"/>
                  <a:pt x="48494" y="78314"/>
                  <a:pt x="49871" y="78314"/>
                </a:cubicBezTo>
                <a:cubicBezTo>
                  <a:pt x="52626" y="78314"/>
                  <a:pt x="55381" y="78323"/>
                  <a:pt x="58135" y="78323"/>
                </a:cubicBezTo>
                <a:cubicBezTo>
                  <a:pt x="58168" y="78320"/>
                  <a:pt x="58200" y="78319"/>
                  <a:pt x="58232" y="78319"/>
                </a:cubicBezTo>
                <a:cubicBezTo>
                  <a:pt x="58641" y="78319"/>
                  <a:pt x="59018" y="78555"/>
                  <a:pt x="59169" y="78931"/>
                </a:cubicBezTo>
                <a:cubicBezTo>
                  <a:pt x="62227" y="84198"/>
                  <a:pt x="65286" y="89444"/>
                  <a:pt x="68365" y="94690"/>
                </a:cubicBezTo>
                <a:cubicBezTo>
                  <a:pt x="68567" y="95035"/>
                  <a:pt x="68709" y="95379"/>
                  <a:pt x="68810" y="95764"/>
                </a:cubicBezTo>
                <a:cubicBezTo>
                  <a:pt x="69425" y="98061"/>
                  <a:pt x="71510" y="99599"/>
                  <a:pt x="73810" y="99599"/>
                </a:cubicBezTo>
                <a:cubicBezTo>
                  <a:pt x="74086" y="99599"/>
                  <a:pt x="74365" y="99577"/>
                  <a:pt x="74644" y="99532"/>
                </a:cubicBezTo>
                <a:cubicBezTo>
                  <a:pt x="77196" y="99126"/>
                  <a:pt x="79060" y="96898"/>
                  <a:pt x="79040" y="94305"/>
                </a:cubicBezTo>
                <a:cubicBezTo>
                  <a:pt x="79040" y="92908"/>
                  <a:pt x="79060" y="91510"/>
                  <a:pt x="79040" y="90092"/>
                </a:cubicBezTo>
                <a:cubicBezTo>
                  <a:pt x="79040" y="89591"/>
                  <a:pt x="79150" y="89402"/>
                  <a:pt x="79631" y="89402"/>
                </a:cubicBezTo>
                <a:cubicBezTo>
                  <a:pt x="79655" y="89402"/>
                  <a:pt x="79681" y="89402"/>
                  <a:pt x="79708" y="89403"/>
                </a:cubicBezTo>
                <a:cubicBezTo>
                  <a:pt x="80579" y="89410"/>
                  <a:pt x="81450" y="89412"/>
                  <a:pt x="82321" y="89412"/>
                </a:cubicBezTo>
                <a:cubicBezTo>
                  <a:pt x="84063" y="89412"/>
                  <a:pt x="85805" y="89403"/>
                  <a:pt x="87547" y="89403"/>
                </a:cubicBezTo>
                <a:lnTo>
                  <a:pt x="94556" y="89403"/>
                </a:lnTo>
                <a:cubicBezTo>
                  <a:pt x="94582" y="89404"/>
                  <a:pt x="94607" y="89404"/>
                  <a:pt x="94633" y="89404"/>
                </a:cubicBezTo>
                <a:cubicBezTo>
                  <a:pt x="100716" y="89404"/>
                  <a:pt x="105739" y="84618"/>
                  <a:pt x="106041" y="78526"/>
                </a:cubicBezTo>
                <a:cubicBezTo>
                  <a:pt x="106021" y="78141"/>
                  <a:pt x="106264" y="77776"/>
                  <a:pt x="106649" y="77675"/>
                </a:cubicBezTo>
                <a:cubicBezTo>
                  <a:pt x="110741" y="75974"/>
                  <a:pt x="112908" y="72915"/>
                  <a:pt x="113131" y="68479"/>
                </a:cubicBezTo>
                <a:cubicBezTo>
                  <a:pt x="113111" y="68094"/>
                  <a:pt x="113333" y="67750"/>
                  <a:pt x="113698" y="67588"/>
                </a:cubicBezTo>
                <a:cubicBezTo>
                  <a:pt x="118742" y="64691"/>
                  <a:pt x="119998" y="58351"/>
                  <a:pt x="116453" y="53732"/>
                </a:cubicBezTo>
                <a:cubicBezTo>
                  <a:pt x="116189" y="53347"/>
                  <a:pt x="116129" y="53165"/>
                  <a:pt x="116453" y="52760"/>
                </a:cubicBezTo>
                <a:cubicBezTo>
                  <a:pt x="119471" y="49013"/>
                  <a:pt x="118681" y="44009"/>
                  <a:pt x="114630" y="41336"/>
                </a:cubicBezTo>
                <a:cubicBezTo>
                  <a:pt x="114306" y="41113"/>
                  <a:pt x="114225" y="40971"/>
                  <a:pt x="114387" y="40586"/>
                </a:cubicBezTo>
                <a:cubicBezTo>
                  <a:pt x="116189" y="36474"/>
                  <a:pt x="114772" y="32443"/>
                  <a:pt x="110842" y="30357"/>
                </a:cubicBezTo>
                <a:cubicBezTo>
                  <a:pt x="110518" y="30255"/>
                  <a:pt x="110315" y="29931"/>
                  <a:pt x="110356" y="29587"/>
                </a:cubicBezTo>
                <a:cubicBezTo>
                  <a:pt x="110558" y="25090"/>
                  <a:pt x="107763" y="21160"/>
                  <a:pt x="103448" y="20006"/>
                </a:cubicBezTo>
                <a:cubicBezTo>
                  <a:pt x="102375" y="19722"/>
                  <a:pt x="101929" y="19317"/>
                  <a:pt x="101666" y="18203"/>
                </a:cubicBezTo>
                <a:cubicBezTo>
                  <a:pt x="100364" y="12501"/>
                  <a:pt x="95296" y="8592"/>
                  <a:pt x="89615" y="8592"/>
                </a:cubicBezTo>
                <a:cubicBezTo>
                  <a:pt x="89019" y="8592"/>
                  <a:pt x="88416" y="8635"/>
                  <a:pt x="87811" y="8723"/>
                </a:cubicBezTo>
                <a:cubicBezTo>
                  <a:pt x="87714" y="8740"/>
                  <a:pt x="87618" y="8749"/>
                  <a:pt x="87523" y="8749"/>
                </a:cubicBezTo>
                <a:cubicBezTo>
                  <a:pt x="87056" y="8749"/>
                  <a:pt x="86611" y="8546"/>
                  <a:pt x="86291" y="8176"/>
                </a:cubicBezTo>
                <a:cubicBezTo>
                  <a:pt x="83713" y="5643"/>
                  <a:pt x="80776" y="4356"/>
                  <a:pt x="77497" y="4356"/>
                </a:cubicBezTo>
                <a:cubicBezTo>
                  <a:pt x="76370" y="4356"/>
                  <a:pt x="75203" y="4508"/>
                  <a:pt x="73996" y="4814"/>
                </a:cubicBezTo>
                <a:cubicBezTo>
                  <a:pt x="73876" y="4856"/>
                  <a:pt x="73751" y="4876"/>
                  <a:pt x="73627" y="4876"/>
                </a:cubicBezTo>
                <a:cubicBezTo>
                  <a:pt x="73330" y="4876"/>
                  <a:pt x="73035" y="4759"/>
                  <a:pt x="72821" y="4530"/>
                </a:cubicBezTo>
                <a:cubicBezTo>
                  <a:pt x="70306" y="2370"/>
                  <a:pt x="67552" y="1287"/>
                  <a:pt x="64573" y="1287"/>
                </a:cubicBezTo>
                <a:cubicBezTo>
                  <a:pt x="63305" y="1287"/>
                  <a:pt x="61996" y="1483"/>
                  <a:pt x="60647" y="1877"/>
                </a:cubicBezTo>
                <a:cubicBezTo>
                  <a:pt x="60470" y="1946"/>
                  <a:pt x="60283" y="1980"/>
                  <a:pt x="60098" y="1980"/>
                </a:cubicBezTo>
                <a:cubicBezTo>
                  <a:pt x="59798" y="1980"/>
                  <a:pt x="59500" y="1890"/>
                  <a:pt x="59250" y="1715"/>
                </a:cubicBezTo>
                <a:cubicBezTo>
                  <a:pt x="57275" y="558"/>
                  <a:pt x="55095" y="1"/>
                  <a:pt x="5293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9" name="Google Shape;849;p38"/>
          <p:cNvSpPr/>
          <p:nvPr/>
        </p:nvSpPr>
        <p:spPr>
          <a:xfrm>
            <a:off x="6151754" y="1936667"/>
            <a:ext cx="614400" cy="6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0" name="Google Shape;850;p38"/>
          <p:cNvSpPr/>
          <p:nvPr/>
        </p:nvSpPr>
        <p:spPr>
          <a:xfrm>
            <a:off x="7512884" y="626397"/>
            <a:ext cx="614400" cy="6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1" name="Google Shape;851;p38"/>
          <p:cNvSpPr/>
          <p:nvPr/>
        </p:nvSpPr>
        <p:spPr>
          <a:xfrm>
            <a:off x="5537315" y="775993"/>
            <a:ext cx="614400" cy="6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2" name="Google Shape;852;p38"/>
          <p:cNvGrpSpPr/>
          <p:nvPr/>
        </p:nvGrpSpPr>
        <p:grpSpPr>
          <a:xfrm>
            <a:off x="5606487" y="600438"/>
            <a:ext cx="2589951" cy="2130692"/>
            <a:chOff x="1081950" y="3072500"/>
            <a:chExt cx="1844695" cy="1517587"/>
          </a:xfrm>
        </p:grpSpPr>
        <p:sp>
          <p:nvSpPr>
            <p:cNvPr id="853" name="Google Shape;853;p38"/>
            <p:cNvSpPr/>
            <p:nvPr/>
          </p:nvSpPr>
          <p:spPr>
            <a:xfrm>
              <a:off x="1081950" y="3072500"/>
              <a:ext cx="1844695" cy="1517587"/>
            </a:xfrm>
            <a:custGeom>
              <a:avLst/>
              <a:gdLst/>
              <a:ahLst/>
              <a:cxnLst/>
              <a:rect l="l" t="t" r="r" b="b"/>
              <a:pathLst>
                <a:path w="64013" h="52662" fill="none" extrusionOk="0">
                  <a:moveTo>
                    <a:pt x="63325" y="31792"/>
                  </a:moveTo>
                  <a:cubicBezTo>
                    <a:pt x="63325" y="30560"/>
                    <a:pt x="62838" y="29384"/>
                    <a:pt x="61978" y="28524"/>
                  </a:cubicBezTo>
                  <a:cubicBezTo>
                    <a:pt x="64013" y="26661"/>
                    <a:pt x="63497" y="23364"/>
                    <a:pt x="60974" y="22246"/>
                  </a:cubicBezTo>
                  <a:cubicBezTo>
                    <a:pt x="62350" y="20182"/>
                    <a:pt x="61404" y="17373"/>
                    <a:pt x="59054" y="16570"/>
                  </a:cubicBezTo>
                  <a:cubicBezTo>
                    <a:pt x="59082" y="16341"/>
                    <a:pt x="59111" y="16140"/>
                    <a:pt x="59111" y="15911"/>
                  </a:cubicBezTo>
                  <a:cubicBezTo>
                    <a:pt x="59111" y="13417"/>
                    <a:pt x="57190" y="11353"/>
                    <a:pt x="54725" y="11152"/>
                  </a:cubicBezTo>
                  <a:cubicBezTo>
                    <a:pt x="54352" y="7311"/>
                    <a:pt x="50712" y="4645"/>
                    <a:pt x="46956" y="5534"/>
                  </a:cubicBezTo>
                  <a:cubicBezTo>
                    <a:pt x="45236" y="3412"/>
                    <a:pt x="42398" y="2610"/>
                    <a:pt x="39847" y="3527"/>
                  </a:cubicBezTo>
                  <a:cubicBezTo>
                    <a:pt x="38041" y="1635"/>
                    <a:pt x="35289" y="1033"/>
                    <a:pt x="32852" y="2008"/>
                  </a:cubicBezTo>
                  <a:cubicBezTo>
                    <a:pt x="29928" y="1"/>
                    <a:pt x="25943" y="746"/>
                    <a:pt x="23937" y="3670"/>
                  </a:cubicBezTo>
                  <a:cubicBezTo>
                    <a:pt x="21099" y="2438"/>
                    <a:pt x="17802" y="3412"/>
                    <a:pt x="16082" y="5992"/>
                  </a:cubicBezTo>
                  <a:cubicBezTo>
                    <a:pt x="12126" y="4874"/>
                    <a:pt x="8141" y="7712"/>
                    <a:pt x="7941" y="11812"/>
                  </a:cubicBezTo>
                  <a:cubicBezTo>
                    <a:pt x="4845" y="12356"/>
                    <a:pt x="3268" y="15854"/>
                    <a:pt x="4902" y="18548"/>
                  </a:cubicBezTo>
                  <a:cubicBezTo>
                    <a:pt x="0" y="22218"/>
                    <a:pt x="2580" y="30044"/>
                    <a:pt x="8715" y="30044"/>
                  </a:cubicBezTo>
                  <a:cubicBezTo>
                    <a:pt x="9173" y="30044"/>
                    <a:pt x="9603" y="29986"/>
                    <a:pt x="10033" y="29900"/>
                  </a:cubicBezTo>
                  <a:cubicBezTo>
                    <a:pt x="11811" y="31678"/>
                    <a:pt x="14448" y="32251"/>
                    <a:pt x="16770" y="31391"/>
                  </a:cubicBezTo>
                  <a:cubicBezTo>
                    <a:pt x="16741" y="31764"/>
                    <a:pt x="16713" y="32165"/>
                    <a:pt x="16713" y="32538"/>
                  </a:cubicBezTo>
                  <a:cubicBezTo>
                    <a:pt x="16713" y="37468"/>
                    <a:pt x="20697" y="41453"/>
                    <a:pt x="25628" y="41453"/>
                  </a:cubicBezTo>
                  <a:lnTo>
                    <a:pt x="26029" y="41453"/>
                  </a:lnTo>
                  <a:lnTo>
                    <a:pt x="32422" y="41453"/>
                  </a:lnTo>
                  <a:lnTo>
                    <a:pt x="37697" y="50454"/>
                  </a:lnTo>
                  <a:lnTo>
                    <a:pt x="37697" y="50454"/>
                  </a:lnTo>
                  <a:cubicBezTo>
                    <a:pt x="37869" y="51716"/>
                    <a:pt x="39016" y="52662"/>
                    <a:pt x="40306" y="52576"/>
                  </a:cubicBezTo>
                  <a:cubicBezTo>
                    <a:pt x="41567" y="52518"/>
                    <a:pt x="42599" y="51486"/>
                    <a:pt x="42656" y="50196"/>
                  </a:cubicBezTo>
                  <a:lnTo>
                    <a:pt x="42656" y="47272"/>
                  </a:lnTo>
                  <a:lnTo>
                    <a:pt x="51056" y="47272"/>
                  </a:lnTo>
                  <a:cubicBezTo>
                    <a:pt x="54266" y="47272"/>
                    <a:pt x="56846" y="44664"/>
                    <a:pt x="56846" y="41453"/>
                  </a:cubicBezTo>
                  <a:lnTo>
                    <a:pt x="56846" y="41281"/>
                  </a:lnTo>
                  <a:cubicBezTo>
                    <a:pt x="59054" y="40679"/>
                    <a:pt x="60544" y="38672"/>
                    <a:pt x="60544" y="36408"/>
                  </a:cubicBezTo>
                  <a:lnTo>
                    <a:pt x="60544" y="36064"/>
                  </a:lnTo>
                  <a:cubicBezTo>
                    <a:pt x="62236" y="35318"/>
                    <a:pt x="63325" y="33627"/>
                    <a:pt x="63325" y="31792"/>
                  </a:cubicBezTo>
                  <a:close/>
                </a:path>
              </a:pathLst>
            </a:custGeom>
            <a:solidFill>
              <a:schemeClr val="lt2"/>
            </a:solidFill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38"/>
            <p:cNvSpPr/>
            <p:nvPr/>
          </p:nvSpPr>
          <p:spPr>
            <a:xfrm>
              <a:off x="1699857" y="3759832"/>
              <a:ext cx="256966" cy="510560"/>
            </a:xfrm>
            <a:custGeom>
              <a:avLst/>
              <a:gdLst/>
              <a:ahLst/>
              <a:cxnLst/>
              <a:rect l="l" t="t" r="r" b="b"/>
              <a:pathLst>
                <a:path w="8917" h="17717" fill="none" extrusionOk="0">
                  <a:moveTo>
                    <a:pt x="8916" y="17602"/>
                  </a:moveTo>
                  <a:cubicBezTo>
                    <a:pt x="4014" y="17717"/>
                    <a:pt x="1" y="13761"/>
                    <a:pt x="1" y="8859"/>
                  </a:cubicBezTo>
                  <a:cubicBezTo>
                    <a:pt x="1" y="3957"/>
                    <a:pt x="4014" y="1"/>
                    <a:pt x="8916" y="115"/>
                  </a:cubicBezTo>
                </a:path>
              </a:pathLst>
            </a:custGeom>
            <a:solidFill>
              <a:schemeClr val="lt2"/>
            </a:solidFill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38"/>
            <p:cNvSpPr/>
            <p:nvPr/>
          </p:nvSpPr>
          <p:spPr>
            <a:xfrm>
              <a:off x="1596603" y="3321168"/>
              <a:ext cx="271807" cy="272642"/>
            </a:xfrm>
            <a:custGeom>
              <a:avLst/>
              <a:gdLst/>
              <a:ahLst/>
              <a:cxnLst/>
              <a:rect l="l" t="t" r="r" b="b"/>
              <a:pathLst>
                <a:path w="9432" h="9461" fill="none" extrusionOk="0">
                  <a:moveTo>
                    <a:pt x="9432" y="7081"/>
                  </a:moveTo>
                  <a:cubicBezTo>
                    <a:pt x="7540" y="9317"/>
                    <a:pt x="4128" y="9461"/>
                    <a:pt x="2064" y="7368"/>
                  </a:cubicBezTo>
                  <a:cubicBezTo>
                    <a:pt x="0" y="5304"/>
                    <a:pt x="115" y="1893"/>
                    <a:pt x="2351" y="1"/>
                  </a:cubicBezTo>
                </a:path>
              </a:pathLst>
            </a:custGeom>
            <a:solidFill>
              <a:schemeClr val="lt2"/>
            </a:solidFill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38"/>
            <p:cNvSpPr/>
            <p:nvPr/>
          </p:nvSpPr>
          <p:spPr>
            <a:xfrm>
              <a:off x="2238486" y="3848216"/>
              <a:ext cx="253652" cy="252816"/>
            </a:xfrm>
            <a:custGeom>
              <a:avLst/>
              <a:gdLst/>
              <a:ahLst/>
              <a:cxnLst/>
              <a:rect l="l" t="t" r="r" b="b"/>
              <a:pathLst>
                <a:path w="8802" h="8773" fill="none" extrusionOk="0">
                  <a:moveTo>
                    <a:pt x="8801" y="7053"/>
                  </a:moveTo>
                  <a:cubicBezTo>
                    <a:pt x="6795" y="8773"/>
                    <a:pt x="3842" y="8658"/>
                    <a:pt x="1979" y="6795"/>
                  </a:cubicBezTo>
                  <a:cubicBezTo>
                    <a:pt x="115" y="4960"/>
                    <a:pt x="1" y="1979"/>
                    <a:pt x="1721" y="1"/>
                  </a:cubicBezTo>
                </a:path>
              </a:pathLst>
            </a:custGeom>
            <a:solidFill>
              <a:schemeClr val="lt2"/>
            </a:solidFill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8"/>
            <p:cNvSpPr/>
            <p:nvPr/>
          </p:nvSpPr>
          <p:spPr>
            <a:xfrm>
              <a:off x="2092266" y="4014264"/>
              <a:ext cx="171032" cy="47117"/>
            </a:xfrm>
            <a:custGeom>
              <a:avLst/>
              <a:gdLst/>
              <a:ahLst/>
              <a:cxnLst/>
              <a:rect l="l" t="t" r="r" b="b"/>
              <a:pathLst>
                <a:path w="5935" h="1635" fill="none" extrusionOk="0">
                  <a:moveTo>
                    <a:pt x="5935" y="1"/>
                  </a:moveTo>
                  <a:cubicBezTo>
                    <a:pt x="4272" y="1635"/>
                    <a:pt x="1635" y="1635"/>
                    <a:pt x="1" y="1"/>
                  </a:cubicBezTo>
                </a:path>
              </a:pathLst>
            </a:custGeom>
            <a:solidFill>
              <a:schemeClr val="lt2"/>
            </a:solidFill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8"/>
            <p:cNvSpPr/>
            <p:nvPr/>
          </p:nvSpPr>
          <p:spPr>
            <a:xfrm>
              <a:off x="1977428" y="3131173"/>
              <a:ext cx="252816" cy="252816"/>
            </a:xfrm>
            <a:custGeom>
              <a:avLst/>
              <a:gdLst/>
              <a:ahLst/>
              <a:cxnLst/>
              <a:rect l="l" t="t" r="r" b="b"/>
              <a:pathLst>
                <a:path w="8773" h="8773" fill="none" extrusionOk="0">
                  <a:moveTo>
                    <a:pt x="8773" y="7081"/>
                  </a:moveTo>
                  <a:cubicBezTo>
                    <a:pt x="6795" y="8772"/>
                    <a:pt x="3814" y="8658"/>
                    <a:pt x="1979" y="6794"/>
                  </a:cubicBezTo>
                  <a:cubicBezTo>
                    <a:pt x="116" y="4960"/>
                    <a:pt x="1" y="1978"/>
                    <a:pt x="1692" y="0"/>
                  </a:cubicBezTo>
                </a:path>
              </a:pathLst>
            </a:custGeom>
            <a:solidFill>
              <a:schemeClr val="lt2"/>
            </a:solidFill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8"/>
            <p:cNvSpPr/>
            <p:nvPr/>
          </p:nvSpPr>
          <p:spPr>
            <a:xfrm>
              <a:off x="2649886" y="3832539"/>
              <a:ext cx="218120" cy="60315"/>
            </a:xfrm>
            <a:custGeom>
              <a:avLst/>
              <a:gdLst/>
              <a:ahLst/>
              <a:cxnLst/>
              <a:rect l="l" t="t" r="r" b="b"/>
              <a:pathLst>
                <a:path w="7569" h="2093" fill="none" extrusionOk="0">
                  <a:moveTo>
                    <a:pt x="1" y="2093"/>
                  </a:moveTo>
                  <a:cubicBezTo>
                    <a:pt x="2093" y="0"/>
                    <a:pt x="5476" y="0"/>
                    <a:pt x="7569" y="2093"/>
                  </a:cubicBezTo>
                </a:path>
              </a:pathLst>
            </a:custGeom>
            <a:solidFill>
              <a:schemeClr val="lt2"/>
            </a:solidFill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8"/>
            <p:cNvSpPr/>
            <p:nvPr/>
          </p:nvSpPr>
          <p:spPr>
            <a:xfrm>
              <a:off x="2182321" y="3578914"/>
              <a:ext cx="438689" cy="225555"/>
            </a:xfrm>
            <a:custGeom>
              <a:avLst/>
              <a:gdLst/>
              <a:ahLst/>
              <a:cxnLst/>
              <a:rect l="l" t="t" r="r" b="b"/>
              <a:pathLst>
                <a:path w="15223" h="7827" fill="none" extrusionOk="0">
                  <a:moveTo>
                    <a:pt x="0" y="2810"/>
                  </a:moveTo>
                  <a:cubicBezTo>
                    <a:pt x="5590" y="1"/>
                    <a:pt x="12413" y="2237"/>
                    <a:pt x="15222" y="7827"/>
                  </a:cubicBezTo>
                </a:path>
              </a:pathLst>
            </a:custGeom>
            <a:solidFill>
              <a:schemeClr val="lt2"/>
            </a:solidFill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8"/>
            <p:cNvSpPr/>
            <p:nvPr/>
          </p:nvSpPr>
          <p:spPr>
            <a:xfrm>
              <a:off x="2568937" y="3393040"/>
              <a:ext cx="93369" cy="337078"/>
            </a:xfrm>
            <a:custGeom>
              <a:avLst/>
              <a:gdLst/>
              <a:ahLst/>
              <a:cxnLst/>
              <a:rect l="l" t="t" r="r" b="b"/>
              <a:pathLst>
                <a:path w="3240" h="11697" fill="none" extrusionOk="0">
                  <a:moveTo>
                    <a:pt x="3240" y="11697"/>
                  </a:moveTo>
                  <a:cubicBezTo>
                    <a:pt x="0" y="8486"/>
                    <a:pt x="0" y="3240"/>
                    <a:pt x="3240" y="1"/>
                  </a:cubicBezTo>
                </a:path>
              </a:pathLst>
            </a:custGeom>
            <a:solidFill>
              <a:schemeClr val="lt2"/>
            </a:solidFill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38"/>
            <p:cNvSpPr/>
            <p:nvPr/>
          </p:nvSpPr>
          <p:spPr>
            <a:xfrm>
              <a:off x="2213703" y="3331917"/>
              <a:ext cx="407307" cy="112359"/>
            </a:xfrm>
            <a:custGeom>
              <a:avLst/>
              <a:gdLst/>
              <a:ahLst/>
              <a:cxnLst/>
              <a:rect l="l" t="t" r="r" b="b"/>
              <a:pathLst>
                <a:path w="14134" h="3899" fill="none" extrusionOk="0">
                  <a:moveTo>
                    <a:pt x="1" y="3899"/>
                  </a:moveTo>
                  <a:cubicBezTo>
                    <a:pt x="3899" y="0"/>
                    <a:pt x="10235" y="0"/>
                    <a:pt x="14133" y="3899"/>
                  </a:cubicBezTo>
                </a:path>
              </a:pathLst>
            </a:custGeom>
            <a:solidFill>
              <a:schemeClr val="lt2"/>
            </a:solidFill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38"/>
            <p:cNvSpPr/>
            <p:nvPr/>
          </p:nvSpPr>
          <p:spPr>
            <a:xfrm>
              <a:off x="1794033" y="3270766"/>
              <a:ext cx="197486" cy="84291"/>
            </a:xfrm>
            <a:custGeom>
              <a:avLst/>
              <a:gdLst/>
              <a:ahLst/>
              <a:cxnLst/>
              <a:rect l="l" t="t" r="r" b="b"/>
              <a:pathLst>
                <a:path w="6853" h="2925" fill="none" extrusionOk="0">
                  <a:moveTo>
                    <a:pt x="1" y="2925"/>
                  </a:moveTo>
                  <a:cubicBezTo>
                    <a:pt x="1835" y="1090"/>
                    <a:pt x="4272" y="58"/>
                    <a:pt x="6852" y="1"/>
                  </a:cubicBezTo>
                </a:path>
              </a:pathLst>
            </a:custGeom>
            <a:solidFill>
              <a:schemeClr val="lt2"/>
            </a:solidFill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8"/>
            <p:cNvSpPr/>
            <p:nvPr/>
          </p:nvSpPr>
          <p:spPr>
            <a:xfrm>
              <a:off x="1311597" y="3654907"/>
              <a:ext cx="294111" cy="280077"/>
            </a:xfrm>
            <a:custGeom>
              <a:avLst/>
              <a:gdLst/>
              <a:ahLst/>
              <a:cxnLst/>
              <a:rect l="l" t="t" r="r" b="b"/>
              <a:pathLst>
                <a:path w="10206" h="9719" fill="none" extrusionOk="0">
                  <a:moveTo>
                    <a:pt x="2036" y="9719"/>
                  </a:moveTo>
                  <a:cubicBezTo>
                    <a:pt x="0" y="7454"/>
                    <a:pt x="201" y="3986"/>
                    <a:pt x="2494" y="2008"/>
                  </a:cubicBezTo>
                  <a:cubicBezTo>
                    <a:pt x="4788" y="1"/>
                    <a:pt x="8285" y="316"/>
                    <a:pt x="10206" y="2667"/>
                  </a:cubicBezTo>
                </a:path>
              </a:pathLst>
            </a:custGeom>
            <a:solidFill>
              <a:schemeClr val="lt2"/>
            </a:solidFill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8"/>
            <p:cNvSpPr/>
            <p:nvPr/>
          </p:nvSpPr>
          <p:spPr>
            <a:xfrm>
              <a:off x="1380990" y="3540097"/>
              <a:ext cx="164433" cy="155326"/>
            </a:xfrm>
            <a:custGeom>
              <a:avLst/>
              <a:gdLst/>
              <a:ahLst/>
              <a:cxnLst/>
              <a:rect l="l" t="t" r="r" b="b"/>
              <a:pathLst>
                <a:path w="5706" h="5390" fill="none" extrusionOk="0">
                  <a:moveTo>
                    <a:pt x="1147" y="5390"/>
                  </a:moveTo>
                  <a:cubicBezTo>
                    <a:pt x="0" y="4128"/>
                    <a:pt x="144" y="2208"/>
                    <a:pt x="1405" y="1090"/>
                  </a:cubicBezTo>
                  <a:cubicBezTo>
                    <a:pt x="2695" y="0"/>
                    <a:pt x="4616" y="144"/>
                    <a:pt x="5705" y="1462"/>
                  </a:cubicBezTo>
                </a:path>
              </a:pathLst>
            </a:custGeom>
            <a:solidFill>
              <a:schemeClr val="lt2"/>
            </a:solidFill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8"/>
            <p:cNvSpPr/>
            <p:nvPr/>
          </p:nvSpPr>
          <p:spPr>
            <a:xfrm>
              <a:off x="2016274" y="4262096"/>
              <a:ext cx="704674" cy="4985"/>
            </a:xfrm>
            <a:custGeom>
              <a:avLst/>
              <a:gdLst/>
              <a:ahLst/>
              <a:cxnLst/>
              <a:rect l="l" t="t" r="r" b="b"/>
              <a:pathLst>
                <a:path w="24453" h="173" fill="none" extrusionOk="0">
                  <a:moveTo>
                    <a:pt x="0" y="173"/>
                  </a:moveTo>
                  <a:lnTo>
                    <a:pt x="24453" y="1"/>
                  </a:lnTo>
                </a:path>
              </a:pathLst>
            </a:custGeom>
            <a:solidFill>
              <a:schemeClr val="lt2"/>
            </a:solidFill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27534"/>
            <a:ext cx="6954300" cy="704400"/>
          </a:xfrm>
        </p:spPr>
        <p:txBody>
          <a:bodyPr/>
          <a:lstStyle/>
          <a:p>
            <a:r>
              <a:rPr lang="ru-RU" sz="3200" b="1" dirty="0">
                <a:latin typeface="+mj-lt"/>
              </a:rPr>
              <a:t>Симптомы столбняка у собак</a:t>
            </a:r>
            <a:br>
              <a:rPr lang="ru-RU" sz="3200" b="1" dirty="0">
                <a:latin typeface="+mj-lt"/>
              </a:rPr>
            </a:br>
            <a:endParaRPr lang="ru-RU" sz="3200" dirty="0">
              <a:latin typeface="+mj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771550"/>
            <a:ext cx="6954300" cy="974100"/>
          </a:xfrm>
        </p:spPr>
        <p:txBody>
          <a:bodyPr/>
          <a:lstStyle/>
          <a:p>
            <a:pPr algn="l"/>
            <a:r>
              <a:rPr lang="ru-RU" sz="2400" dirty="0">
                <a:latin typeface="+mn-lt"/>
              </a:rPr>
              <a:t>Различают генерализированную и локальную форму столбняка. При обоих формах заболевания проявляются следующие симптомы: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•    конечности расставлены;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•    походка затруднена; 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•    кожа на лбу собрана в складки; 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•    хвост приподнят; 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•    челюсти сжаты; 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•    голова и шея вытянуты; </a:t>
            </a:r>
            <a:endParaRPr lang="ru-RU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649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771550"/>
            <a:ext cx="7714800" cy="2736304"/>
          </a:xfrm>
        </p:spPr>
        <p:txBody>
          <a:bodyPr/>
          <a:lstStyle/>
          <a:p>
            <a:r>
              <a:rPr lang="ru-RU" dirty="0"/>
              <a:t>•   </a:t>
            </a:r>
            <a:r>
              <a:rPr lang="ru-RU" dirty="0">
                <a:latin typeface="+mn-lt"/>
              </a:rPr>
              <a:t> глаза неподвижные;</a:t>
            </a:r>
            <a:br>
              <a:rPr lang="ru-RU" dirty="0">
                <a:latin typeface="+mn-lt"/>
              </a:rPr>
            </a:br>
            <a:r>
              <a:rPr lang="ru-RU" dirty="0">
                <a:latin typeface="+mn-lt"/>
              </a:rPr>
              <a:t>•    глотание невозможно или затруднено;</a:t>
            </a:r>
            <a:br>
              <a:rPr lang="ru-RU" dirty="0">
                <a:latin typeface="+mn-lt"/>
              </a:rPr>
            </a:br>
            <a:r>
              <a:rPr lang="ru-RU" dirty="0">
                <a:latin typeface="+mn-lt"/>
              </a:rPr>
              <a:t>•    припадки учащаются при шуме и свете.</a:t>
            </a:r>
            <a:br>
              <a:rPr lang="ru-RU" dirty="0">
                <a:latin typeface="+mn-lt"/>
              </a:rPr>
            </a:br>
            <a:r>
              <a:rPr lang="ru-RU" dirty="0">
                <a:latin typeface="+mn-lt"/>
              </a:rPr>
              <a:t>При малейшем подозрении на заболевание следует вызвать врача-ветеринара на дом, для оказания питомцу срочной помощи.</a:t>
            </a:r>
            <a:br>
              <a:rPr lang="ru-RU" dirty="0">
                <a:latin typeface="+mn-lt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772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915566"/>
            <a:ext cx="6954300" cy="704400"/>
          </a:xfrm>
        </p:spPr>
        <p:txBody>
          <a:bodyPr/>
          <a:lstStyle/>
          <a:p>
            <a:pPr algn="l"/>
            <a:r>
              <a:rPr lang="ru-RU" sz="3200" b="1" dirty="0">
                <a:latin typeface="+mj-lt"/>
              </a:rPr>
              <a:t>Лечение</a:t>
            </a:r>
            <a:r>
              <a:rPr lang="ru-RU" b="1" dirty="0"/>
              <a:t> 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987574"/>
            <a:ext cx="6954300" cy="974100"/>
          </a:xfrm>
        </p:spPr>
        <p:txBody>
          <a:bodyPr/>
          <a:lstStyle/>
          <a:p>
            <a:pPr algn="l"/>
            <a:r>
              <a:rPr lang="ru-RU" sz="2400" dirty="0">
                <a:latin typeface="+mn-lt"/>
              </a:rPr>
              <a:t>После установки диагноза врачом-ветеринаром назначается терапия: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•    хирургическая обработки ран;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•    введение противостолбнячной сыворотки;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•    инъекции успокаивающих средств для снятия судорог;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•    витамины и раствор глюкозы подкожно для тонуса организма.</a:t>
            </a:r>
            <a:endParaRPr lang="ru-RU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661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+mj-lt"/>
              </a:rPr>
              <a:t>Профилактика</a:t>
            </a:r>
            <a:br>
              <a:rPr lang="ru-RU" b="1" dirty="0">
                <a:latin typeface="+mj-lt"/>
              </a:rPr>
            </a:br>
            <a:endParaRPr lang="ru-RU" dirty="0">
              <a:latin typeface="+mj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ru-RU" sz="2400" dirty="0">
                <a:latin typeface="+mn-lt"/>
              </a:rPr>
              <a:t>В качестве профилактических мер, владельцу предписывается придерживаться ряда правил: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•    проводить своевременную и правильную обработку ран; 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•    исключить контакты с больными животными;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•    при подозрении на заражение столбняком ввести анатоксин и противостолбнячную сыворотку;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•    проводить своевременную вакцинацию. </a:t>
            </a:r>
            <a:endParaRPr lang="ru-RU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016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2" name="Google Shape;1082;p47"/>
          <p:cNvGrpSpPr/>
          <p:nvPr/>
        </p:nvGrpSpPr>
        <p:grpSpPr>
          <a:xfrm>
            <a:off x="7034163" y="473715"/>
            <a:ext cx="1439677" cy="631352"/>
            <a:chOff x="4263500" y="545525"/>
            <a:chExt cx="1598575" cy="701112"/>
          </a:xfrm>
        </p:grpSpPr>
        <p:sp>
          <p:nvSpPr>
            <p:cNvPr id="1083" name="Google Shape;1083;p47"/>
            <p:cNvSpPr/>
            <p:nvPr/>
          </p:nvSpPr>
          <p:spPr>
            <a:xfrm>
              <a:off x="4263500" y="545525"/>
              <a:ext cx="350602" cy="701112"/>
            </a:xfrm>
            <a:custGeom>
              <a:avLst/>
              <a:gdLst/>
              <a:ahLst/>
              <a:cxnLst/>
              <a:rect l="l" t="t" r="r" b="b"/>
              <a:pathLst>
                <a:path w="7684" h="15366" extrusionOk="0">
                  <a:moveTo>
                    <a:pt x="7684" y="0"/>
                  </a:moveTo>
                  <a:cubicBezTo>
                    <a:pt x="3441" y="0"/>
                    <a:pt x="0" y="3439"/>
                    <a:pt x="0" y="7682"/>
                  </a:cubicBezTo>
                  <a:cubicBezTo>
                    <a:pt x="0" y="11927"/>
                    <a:pt x="3441" y="15366"/>
                    <a:pt x="7684" y="15366"/>
                  </a:cubicBezTo>
                  <a:lnTo>
                    <a:pt x="768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47"/>
            <p:cNvSpPr/>
            <p:nvPr/>
          </p:nvSpPr>
          <p:spPr>
            <a:xfrm>
              <a:off x="4614047" y="545525"/>
              <a:ext cx="350556" cy="701112"/>
            </a:xfrm>
            <a:custGeom>
              <a:avLst/>
              <a:gdLst/>
              <a:ahLst/>
              <a:cxnLst/>
              <a:rect l="l" t="t" r="r" b="b"/>
              <a:pathLst>
                <a:path w="7683" h="15366" extrusionOk="0">
                  <a:moveTo>
                    <a:pt x="1" y="0"/>
                  </a:moveTo>
                  <a:lnTo>
                    <a:pt x="1" y="15366"/>
                  </a:lnTo>
                  <a:cubicBezTo>
                    <a:pt x="4244" y="15366"/>
                    <a:pt x="7682" y="11927"/>
                    <a:pt x="7682" y="7682"/>
                  </a:cubicBezTo>
                  <a:cubicBezTo>
                    <a:pt x="7682" y="3439"/>
                    <a:pt x="4244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47"/>
            <p:cNvSpPr/>
            <p:nvPr/>
          </p:nvSpPr>
          <p:spPr>
            <a:xfrm>
              <a:off x="5160972" y="545525"/>
              <a:ext cx="350602" cy="701112"/>
            </a:xfrm>
            <a:custGeom>
              <a:avLst/>
              <a:gdLst/>
              <a:ahLst/>
              <a:cxnLst/>
              <a:rect l="l" t="t" r="r" b="b"/>
              <a:pathLst>
                <a:path w="7684" h="15366" extrusionOk="0">
                  <a:moveTo>
                    <a:pt x="7684" y="0"/>
                  </a:moveTo>
                  <a:cubicBezTo>
                    <a:pt x="3441" y="0"/>
                    <a:pt x="0" y="3439"/>
                    <a:pt x="0" y="7682"/>
                  </a:cubicBezTo>
                  <a:cubicBezTo>
                    <a:pt x="0" y="11927"/>
                    <a:pt x="3441" y="15366"/>
                    <a:pt x="7684" y="15366"/>
                  </a:cubicBezTo>
                  <a:lnTo>
                    <a:pt x="768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47"/>
            <p:cNvSpPr/>
            <p:nvPr/>
          </p:nvSpPr>
          <p:spPr>
            <a:xfrm>
              <a:off x="5511519" y="545525"/>
              <a:ext cx="350556" cy="701112"/>
            </a:xfrm>
            <a:custGeom>
              <a:avLst/>
              <a:gdLst/>
              <a:ahLst/>
              <a:cxnLst/>
              <a:rect l="l" t="t" r="r" b="b"/>
              <a:pathLst>
                <a:path w="7683" h="15366" extrusionOk="0">
                  <a:moveTo>
                    <a:pt x="1" y="0"/>
                  </a:moveTo>
                  <a:lnTo>
                    <a:pt x="1" y="15366"/>
                  </a:lnTo>
                  <a:cubicBezTo>
                    <a:pt x="4244" y="15366"/>
                    <a:pt x="7682" y="11927"/>
                    <a:pt x="7682" y="7682"/>
                  </a:cubicBezTo>
                  <a:cubicBezTo>
                    <a:pt x="7682" y="3439"/>
                    <a:pt x="4244" y="0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87" name="Google Shape;1087;p47"/>
          <p:cNvSpPr txBox="1">
            <a:spLocks noGrp="1"/>
          </p:cNvSpPr>
          <p:nvPr>
            <p:ph type="title"/>
          </p:nvPr>
        </p:nvSpPr>
        <p:spPr>
          <a:xfrm>
            <a:off x="714575" y="445025"/>
            <a:ext cx="77148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Список литературы:</a:t>
            </a:r>
            <a:endParaRPr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28203" y="1203598"/>
            <a:ext cx="6970178" cy="16004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justpet.ru/directory/botulizm-u-sobak.html</a:t>
            </a:r>
            <a:endParaRPr lang="ru-RU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hlinkClick r:id="rId4"/>
              </a:rPr>
              <a:t>https://vetsystem.ru/sobaki/bolezni-sobak/bakterialnye-infektsii/botulizm-sobak</a:t>
            </a:r>
            <a:r>
              <a:rPr lang="en-US" dirty="0" smtClean="0">
                <a:hlinkClick r:id="rId4"/>
              </a:rPr>
              <a:t>/</a:t>
            </a:r>
            <a:endParaRPr lang="ru-RU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veterinarka.ru/diseases/botulizm.html</a:t>
            </a:r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justpet.ru/directory/stolbhiakusobak.html</a:t>
            </a:r>
            <a:endParaRPr lang="ru-RU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hlinkClick r:id="rId7"/>
              </a:rPr>
              <a:t>https://vetsystem.ru/sobaki/bolezni-sobak/bakterialnye-infektsii/stolbnyak-u-sobak</a:t>
            </a:r>
            <a:r>
              <a:rPr lang="en-US" dirty="0" smtClean="0">
                <a:hlinkClick r:id="rId7"/>
              </a:rPr>
              <a:t>/</a:t>
            </a:r>
            <a:endParaRPr lang="ru-RU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hlinkClick r:id="rId8"/>
              </a:rPr>
              <a:t>https://</a:t>
            </a:r>
            <a:r>
              <a:rPr lang="en-US" dirty="0" smtClean="0">
                <a:hlinkClick r:id="rId8"/>
              </a:rPr>
              <a:t>sobaki-pesiki.ru/stolbnyak-u-sobaki-priznaki-lechenie.html</a:t>
            </a:r>
            <a:endParaRPr lang="ru-RU" smtClean="0"/>
          </a:p>
          <a:p>
            <a:pPr marL="285750" indent="-285750">
              <a:buFont typeface="Arial" pitchFamily="34" charset="0"/>
              <a:buChar char="•"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Google Shape;871;p39"/>
          <p:cNvSpPr txBox="1">
            <a:spLocks noGrp="1"/>
          </p:cNvSpPr>
          <p:nvPr>
            <p:ph type="title"/>
          </p:nvPr>
        </p:nvSpPr>
        <p:spPr>
          <a:xfrm>
            <a:off x="714575" y="445025"/>
            <a:ext cx="77148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buSzPts val="1100"/>
            </a:pPr>
            <a:r>
              <a:rPr lang="ru-RU" sz="3600" dirty="0">
                <a:latin typeface="+mj-lt"/>
              </a:rPr>
              <a:t>Ботулизм</a:t>
            </a:r>
            <a:endParaRPr sz="3600" dirty="0">
              <a:latin typeface="+mj-lt"/>
            </a:endParaRPr>
          </a:p>
        </p:txBody>
      </p:sp>
      <p:sp>
        <p:nvSpPr>
          <p:cNvPr id="874" name="Google Shape;874;p39"/>
          <p:cNvSpPr txBox="1"/>
          <p:nvPr/>
        </p:nvSpPr>
        <p:spPr>
          <a:xfrm>
            <a:off x="827584" y="2067694"/>
            <a:ext cx="36558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chemeClr val="dk1"/>
              </a:solidFill>
              <a:latin typeface="Dela Gothic One"/>
              <a:ea typeface="Dela Gothic One"/>
              <a:cs typeface="Dela Gothic One"/>
              <a:sym typeface="Dela Gothic One"/>
            </a:endParaRPr>
          </a:p>
        </p:txBody>
      </p:sp>
      <p:sp>
        <p:nvSpPr>
          <p:cNvPr id="875" name="Google Shape;875;p39"/>
          <p:cNvSpPr txBox="1"/>
          <p:nvPr/>
        </p:nvSpPr>
        <p:spPr>
          <a:xfrm>
            <a:off x="1043608" y="1923678"/>
            <a:ext cx="5904656" cy="1872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lnSpc>
                <a:spcPct val="115000"/>
              </a:lnSpc>
            </a:pPr>
            <a:r>
              <a:rPr lang="ru-RU" sz="2800" dirty="0" smtClean="0">
                <a:latin typeface="+mn-lt"/>
              </a:rPr>
              <a:t>-</a:t>
            </a:r>
            <a:r>
              <a:rPr lang="ru-RU" sz="2800" dirty="0">
                <a:latin typeface="+mn-lt"/>
              </a:rPr>
              <a:t> </a:t>
            </a:r>
            <a:r>
              <a:rPr lang="ru-RU" sz="2800" b="1" dirty="0">
                <a:latin typeface="+mn-lt"/>
              </a:rPr>
              <a:t>остропротекающее пищевое отравление собак, вызываемое токсином, вырабатываемым анаэробной спорообразующей палочкой </a:t>
            </a:r>
            <a:r>
              <a:rPr lang="ru-RU" sz="2800" b="1" dirty="0" err="1">
                <a:latin typeface="+mn-lt"/>
              </a:rPr>
              <a:t>Сlostridium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botulini</a:t>
            </a:r>
            <a:r>
              <a:rPr lang="ru-RU" sz="2800" b="1" dirty="0">
                <a:latin typeface="+mn-lt"/>
              </a:rPr>
              <a:t>.</a:t>
            </a:r>
            <a:endParaRPr sz="2800" dirty="0">
              <a:solidFill>
                <a:schemeClr val="dk1"/>
              </a:solidFill>
              <a:latin typeface="+mn-lt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Google Shape;910;p41"/>
          <p:cNvSpPr txBox="1">
            <a:spLocks noGrp="1"/>
          </p:cNvSpPr>
          <p:nvPr>
            <p:ph type="title"/>
          </p:nvPr>
        </p:nvSpPr>
        <p:spPr>
          <a:xfrm>
            <a:off x="971600" y="339502"/>
            <a:ext cx="6954300" cy="110073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buSzPts val="1100"/>
            </a:pPr>
            <a:r>
              <a:rPr lang="ru-RU" sz="2800" b="1" dirty="0">
                <a:latin typeface="+mj-lt"/>
              </a:rPr>
              <a:t>Причины ботулизма у собак</a:t>
            </a:r>
            <a:br>
              <a:rPr lang="ru-RU" sz="2800" b="1" dirty="0">
                <a:latin typeface="+mj-lt"/>
              </a:rPr>
            </a:br>
            <a:endParaRPr sz="2800" dirty="0">
              <a:latin typeface="+mj-lt"/>
            </a:endParaRPr>
          </a:p>
        </p:txBody>
      </p:sp>
      <p:sp>
        <p:nvSpPr>
          <p:cNvPr id="911" name="Google Shape;911;p41"/>
          <p:cNvSpPr txBox="1">
            <a:spLocks noGrp="1"/>
          </p:cNvSpPr>
          <p:nvPr>
            <p:ph type="subTitle" idx="1"/>
          </p:nvPr>
        </p:nvSpPr>
        <p:spPr>
          <a:xfrm>
            <a:off x="899592" y="1275606"/>
            <a:ext cx="6954300" cy="97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buSzPts val="1100"/>
            </a:pPr>
            <a:r>
              <a:rPr lang="ru-RU" sz="2400" dirty="0">
                <a:latin typeface="+mn-lt"/>
              </a:rPr>
              <a:t>Заболевание у собаки возникает по ряду причин. К распространенным источникам инфекции относят: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•    испорченные мясные и растительные корма;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•    поедание животным почвы.</a:t>
            </a:r>
            <a:endParaRPr sz="2400" dirty="0">
              <a:latin typeface="+mn-lt"/>
            </a:endParaRPr>
          </a:p>
        </p:txBody>
      </p:sp>
      <p:grpSp>
        <p:nvGrpSpPr>
          <p:cNvPr id="912" name="Google Shape;912;p41"/>
          <p:cNvGrpSpPr/>
          <p:nvPr/>
        </p:nvGrpSpPr>
        <p:grpSpPr>
          <a:xfrm>
            <a:off x="6038025" y="3880275"/>
            <a:ext cx="1234560" cy="629147"/>
            <a:chOff x="6296642" y="-190142"/>
            <a:chExt cx="1370819" cy="698664"/>
          </a:xfrm>
        </p:grpSpPr>
        <p:sp>
          <p:nvSpPr>
            <p:cNvPr id="913" name="Google Shape;913;p41"/>
            <p:cNvSpPr/>
            <p:nvPr/>
          </p:nvSpPr>
          <p:spPr>
            <a:xfrm>
              <a:off x="7319479" y="-190142"/>
              <a:ext cx="347982" cy="695964"/>
            </a:xfrm>
            <a:custGeom>
              <a:avLst/>
              <a:gdLst/>
              <a:ahLst/>
              <a:cxnLst/>
              <a:rect l="l" t="t" r="r" b="b"/>
              <a:pathLst>
                <a:path w="9152" h="18304" extrusionOk="0">
                  <a:moveTo>
                    <a:pt x="0" y="1"/>
                  </a:moveTo>
                  <a:lnTo>
                    <a:pt x="5" y="5171"/>
                  </a:lnTo>
                  <a:cubicBezTo>
                    <a:pt x="1248" y="6405"/>
                    <a:pt x="2486" y="7643"/>
                    <a:pt x="3738" y="8867"/>
                  </a:cubicBezTo>
                  <a:cubicBezTo>
                    <a:pt x="3963" y="9090"/>
                    <a:pt x="3963" y="9233"/>
                    <a:pt x="3738" y="9455"/>
                  </a:cubicBezTo>
                  <a:cubicBezTo>
                    <a:pt x="2486" y="10680"/>
                    <a:pt x="1248" y="11918"/>
                    <a:pt x="5" y="13151"/>
                  </a:cubicBezTo>
                  <a:lnTo>
                    <a:pt x="5" y="18304"/>
                  </a:lnTo>
                  <a:cubicBezTo>
                    <a:pt x="1854" y="16471"/>
                    <a:pt x="3643" y="14688"/>
                    <a:pt x="5440" y="12915"/>
                  </a:cubicBezTo>
                  <a:cubicBezTo>
                    <a:pt x="6673" y="11695"/>
                    <a:pt x="7916" y="10487"/>
                    <a:pt x="9152" y="9272"/>
                  </a:cubicBezTo>
                  <a:lnTo>
                    <a:pt x="9152" y="9051"/>
                  </a:lnTo>
                  <a:cubicBezTo>
                    <a:pt x="7994" y="8047"/>
                    <a:pt x="6967" y="6915"/>
                    <a:pt x="5879" y="5844"/>
                  </a:cubicBezTo>
                  <a:cubicBezTo>
                    <a:pt x="3908" y="3906"/>
                    <a:pt x="1960" y="1948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41"/>
            <p:cNvSpPr/>
            <p:nvPr/>
          </p:nvSpPr>
          <p:spPr>
            <a:xfrm>
              <a:off x="7319745" y="6474"/>
              <a:ext cx="150531" cy="303458"/>
            </a:xfrm>
            <a:custGeom>
              <a:avLst/>
              <a:gdLst/>
              <a:ahLst/>
              <a:cxnLst/>
              <a:rect l="l" t="t" r="r" b="b"/>
              <a:pathLst>
                <a:path w="3959" h="7981" extrusionOk="0">
                  <a:moveTo>
                    <a:pt x="0" y="0"/>
                  </a:moveTo>
                  <a:lnTo>
                    <a:pt x="0" y="7980"/>
                  </a:lnTo>
                  <a:cubicBezTo>
                    <a:pt x="1243" y="6747"/>
                    <a:pt x="2481" y="5509"/>
                    <a:pt x="3731" y="4284"/>
                  </a:cubicBezTo>
                  <a:cubicBezTo>
                    <a:pt x="3958" y="4062"/>
                    <a:pt x="3958" y="3919"/>
                    <a:pt x="3731" y="3696"/>
                  </a:cubicBezTo>
                  <a:cubicBezTo>
                    <a:pt x="2481" y="2472"/>
                    <a:pt x="1243" y="1234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41"/>
            <p:cNvSpPr/>
            <p:nvPr/>
          </p:nvSpPr>
          <p:spPr>
            <a:xfrm>
              <a:off x="6808060" y="-190142"/>
              <a:ext cx="347982" cy="695964"/>
            </a:xfrm>
            <a:custGeom>
              <a:avLst/>
              <a:gdLst/>
              <a:ahLst/>
              <a:cxnLst/>
              <a:rect l="l" t="t" r="r" b="b"/>
              <a:pathLst>
                <a:path w="9152" h="18304" extrusionOk="0">
                  <a:moveTo>
                    <a:pt x="0" y="1"/>
                  </a:moveTo>
                  <a:lnTo>
                    <a:pt x="5" y="5171"/>
                  </a:lnTo>
                  <a:cubicBezTo>
                    <a:pt x="1248" y="6405"/>
                    <a:pt x="2486" y="7643"/>
                    <a:pt x="3738" y="8867"/>
                  </a:cubicBezTo>
                  <a:cubicBezTo>
                    <a:pt x="3963" y="9090"/>
                    <a:pt x="3963" y="9233"/>
                    <a:pt x="3738" y="9455"/>
                  </a:cubicBezTo>
                  <a:cubicBezTo>
                    <a:pt x="2486" y="10680"/>
                    <a:pt x="1248" y="11918"/>
                    <a:pt x="5" y="13151"/>
                  </a:cubicBezTo>
                  <a:lnTo>
                    <a:pt x="5" y="18304"/>
                  </a:lnTo>
                  <a:cubicBezTo>
                    <a:pt x="1854" y="16471"/>
                    <a:pt x="3643" y="14688"/>
                    <a:pt x="5440" y="12915"/>
                  </a:cubicBezTo>
                  <a:cubicBezTo>
                    <a:pt x="6673" y="11695"/>
                    <a:pt x="7916" y="10487"/>
                    <a:pt x="9152" y="9272"/>
                  </a:cubicBezTo>
                  <a:lnTo>
                    <a:pt x="9152" y="9051"/>
                  </a:lnTo>
                  <a:cubicBezTo>
                    <a:pt x="7994" y="8047"/>
                    <a:pt x="6967" y="6915"/>
                    <a:pt x="5879" y="5844"/>
                  </a:cubicBezTo>
                  <a:cubicBezTo>
                    <a:pt x="3908" y="3906"/>
                    <a:pt x="1960" y="1948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41"/>
            <p:cNvSpPr/>
            <p:nvPr/>
          </p:nvSpPr>
          <p:spPr>
            <a:xfrm>
              <a:off x="6808327" y="6474"/>
              <a:ext cx="150531" cy="303458"/>
            </a:xfrm>
            <a:custGeom>
              <a:avLst/>
              <a:gdLst/>
              <a:ahLst/>
              <a:cxnLst/>
              <a:rect l="l" t="t" r="r" b="b"/>
              <a:pathLst>
                <a:path w="3959" h="7981" extrusionOk="0">
                  <a:moveTo>
                    <a:pt x="0" y="0"/>
                  </a:moveTo>
                  <a:lnTo>
                    <a:pt x="0" y="7980"/>
                  </a:lnTo>
                  <a:cubicBezTo>
                    <a:pt x="1243" y="6747"/>
                    <a:pt x="2481" y="5509"/>
                    <a:pt x="3731" y="4284"/>
                  </a:cubicBezTo>
                  <a:cubicBezTo>
                    <a:pt x="3958" y="4062"/>
                    <a:pt x="3958" y="3919"/>
                    <a:pt x="3731" y="3696"/>
                  </a:cubicBezTo>
                  <a:cubicBezTo>
                    <a:pt x="2481" y="2472"/>
                    <a:pt x="1243" y="1234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41"/>
            <p:cNvSpPr/>
            <p:nvPr/>
          </p:nvSpPr>
          <p:spPr>
            <a:xfrm>
              <a:off x="6296642" y="-187442"/>
              <a:ext cx="347982" cy="695964"/>
            </a:xfrm>
            <a:custGeom>
              <a:avLst/>
              <a:gdLst/>
              <a:ahLst/>
              <a:cxnLst/>
              <a:rect l="l" t="t" r="r" b="b"/>
              <a:pathLst>
                <a:path w="9152" h="18304" extrusionOk="0">
                  <a:moveTo>
                    <a:pt x="0" y="1"/>
                  </a:moveTo>
                  <a:lnTo>
                    <a:pt x="5" y="5171"/>
                  </a:lnTo>
                  <a:cubicBezTo>
                    <a:pt x="1248" y="6405"/>
                    <a:pt x="2486" y="7643"/>
                    <a:pt x="3738" y="8867"/>
                  </a:cubicBezTo>
                  <a:cubicBezTo>
                    <a:pt x="3963" y="9090"/>
                    <a:pt x="3963" y="9233"/>
                    <a:pt x="3738" y="9455"/>
                  </a:cubicBezTo>
                  <a:cubicBezTo>
                    <a:pt x="2486" y="10680"/>
                    <a:pt x="1248" y="11918"/>
                    <a:pt x="5" y="13151"/>
                  </a:cubicBezTo>
                  <a:lnTo>
                    <a:pt x="5" y="18304"/>
                  </a:lnTo>
                  <a:cubicBezTo>
                    <a:pt x="1854" y="16471"/>
                    <a:pt x="3643" y="14688"/>
                    <a:pt x="5440" y="12915"/>
                  </a:cubicBezTo>
                  <a:cubicBezTo>
                    <a:pt x="6673" y="11695"/>
                    <a:pt x="7916" y="10487"/>
                    <a:pt x="9152" y="9272"/>
                  </a:cubicBezTo>
                  <a:lnTo>
                    <a:pt x="9152" y="9051"/>
                  </a:lnTo>
                  <a:cubicBezTo>
                    <a:pt x="7994" y="8047"/>
                    <a:pt x="6967" y="6915"/>
                    <a:pt x="5879" y="5844"/>
                  </a:cubicBezTo>
                  <a:cubicBezTo>
                    <a:pt x="3908" y="3906"/>
                    <a:pt x="1960" y="1948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41"/>
            <p:cNvSpPr/>
            <p:nvPr/>
          </p:nvSpPr>
          <p:spPr>
            <a:xfrm>
              <a:off x="6296908" y="9174"/>
              <a:ext cx="150531" cy="303458"/>
            </a:xfrm>
            <a:custGeom>
              <a:avLst/>
              <a:gdLst/>
              <a:ahLst/>
              <a:cxnLst/>
              <a:rect l="l" t="t" r="r" b="b"/>
              <a:pathLst>
                <a:path w="3959" h="7981" extrusionOk="0">
                  <a:moveTo>
                    <a:pt x="0" y="0"/>
                  </a:moveTo>
                  <a:lnTo>
                    <a:pt x="0" y="7980"/>
                  </a:lnTo>
                  <a:cubicBezTo>
                    <a:pt x="1243" y="6747"/>
                    <a:pt x="2481" y="5509"/>
                    <a:pt x="3731" y="4284"/>
                  </a:cubicBezTo>
                  <a:cubicBezTo>
                    <a:pt x="3958" y="4062"/>
                    <a:pt x="3958" y="3919"/>
                    <a:pt x="3731" y="3696"/>
                  </a:cubicBezTo>
                  <a:cubicBezTo>
                    <a:pt x="2481" y="2472"/>
                    <a:pt x="1243" y="1234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3" name="Google Shape;923;p41"/>
          <p:cNvGrpSpPr/>
          <p:nvPr/>
        </p:nvGrpSpPr>
        <p:grpSpPr>
          <a:xfrm rot="5400000">
            <a:off x="1703693" y="3982118"/>
            <a:ext cx="895652" cy="425454"/>
            <a:chOff x="5974875" y="3732400"/>
            <a:chExt cx="416350" cy="197775"/>
          </a:xfrm>
        </p:grpSpPr>
        <p:sp>
          <p:nvSpPr>
            <p:cNvPr id="924" name="Google Shape;924;p41"/>
            <p:cNvSpPr/>
            <p:nvPr/>
          </p:nvSpPr>
          <p:spPr>
            <a:xfrm>
              <a:off x="5974875" y="3732400"/>
              <a:ext cx="197700" cy="197775"/>
            </a:xfrm>
            <a:custGeom>
              <a:avLst/>
              <a:gdLst/>
              <a:ahLst/>
              <a:cxnLst/>
              <a:rect l="l" t="t" r="r" b="b"/>
              <a:pathLst>
                <a:path w="7908" h="7911" extrusionOk="0">
                  <a:moveTo>
                    <a:pt x="3602" y="1"/>
                  </a:moveTo>
                  <a:lnTo>
                    <a:pt x="3602" y="3106"/>
                  </a:lnTo>
                  <a:lnTo>
                    <a:pt x="1406" y="911"/>
                  </a:lnTo>
                  <a:lnTo>
                    <a:pt x="908" y="1407"/>
                  </a:lnTo>
                  <a:lnTo>
                    <a:pt x="3106" y="3605"/>
                  </a:lnTo>
                  <a:lnTo>
                    <a:pt x="0" y="3605"/>
                  </a:lnTo>
                  <a:lnTo>
                    <a:pt x="0" y="4307"/>
                  </a:lnTo>
                  <a:lnTo>
                    <a:pt x="3106" y="4307"/>
                  </a:lnTo>
                  <a:lnTo>
                    <a:pt x="908" y="6502"/>
                  </a:lnTo>
                  <a:lnTo>
                    <a:pt x="1406" y="7001"/>
                  </a:lnTo>
                  <a:lnTo>
                    <a:pt x="3602" y="4805"/>
                  </a:lnTo>
                  <a:lnTo>
                    <a:pt x="3602" y="7911"/>
                  </a:lnTo>
                  <a:lnTo>
                    <a:pt x="4306" y="7911"/>
                  </a:lnTo>
                  <a:lnTo>
                    <a:pt x="4306" y="4805"/>
                  </a:lnTo>
                  <a:lnTo>
                    <a:pt x="6501" y="7001"/>
                  </a:lnTo>
                  <a:lnTo>
                    <a:pt x="6998" y="6502"/>
                  </a:lnTo>
                  <a:lnTo>
                    <a:pt x="4802" y="4307"/>
                  </a:lnTo>
                  <a:lnTo>
                    <a:pt x="7908" y="4307"/>
                  </a:lnTo>
                  <a:lnTo>
                    <a:pt x="7908" y="3605"/>
                  </a:lnTo>
                  <a:lnTo>
                    <a:pt x="4802" y="3605"/>
                  </a:lnTo>
                  <a:lnTo>
                    <a:pt x="6998" y="1407"/>
                  </a:lnTo>
                  <a:lnTo>
                    <a:pt x="6501" y="911"/>
                  </a:lnTo>
                  <a:lnTo>
                    <a:pt x="4306" y="3106"/>
                  </a:lnTo>
                  <a:lnTo>
                    <a:pt x="430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41"/>
            <p:cNvSpPr/>
            <p:nvPr/>
          </p:nvSpPr>
          <p:spPr>
            <a:xfrm>
              <a:off x="6193450" y="3732400"/>
              <a:ext cx="197775" cy="197775"/>
            </a:xfrm>
            <a:custGeom>
              <a:avLst/>
              <a:gdLst/>
              <a:ahLst/>
              <a:cxnLst/>
              <a:rect l="l" t="t" r="r" b="b"/>
              <a:pathLst>
                <a:path w="7911" h="7911" extrusionOk="0">
                  <a:moveTo>
                    <a:pt x="3605" y="1"/>
                  </a:moveTo>
                  <a:lnTo>
                    <a:pt x="3605" y="3106"/>
                  </a:lnTo>
                  <a:lnTo>
                    <a:pt x="1409" y="911"/>
                  </a:lnTo>
                  <a:lnTo>
                    <a:pt x="911" y="1407"/>
                  </a:lnTo>
                  <a:lnTo>
                    <a:pt x="3106" y="3605"/>
                  </a:lnTo>
                  <a:lnTo>
                    <a:pt x="1" y="3605"/>
                  </a:lnTo>
                  <a:lnTo>
                    <a:pt x="1" y="4307"/>
                  </a:lnTo>
                  <a:lnTo>
                    <a:pt x="3106" y="4307"/>
                  </a:lnTo>
                  <a:lnTo>
                    <a:pt x="911" y="6502"/>
                  </a:lnTo>
                  <a:lnTo>
                    <a:pt x="1409" y="7001"/>
                  </a:lnTo>
                  <a:lnTo>
                    <a:pt x="3605" y="4805"/>
                  </a:lnTo>
                  <a:lnTo>
                    <a:pt x="3605" y="7911"/>
                  </a:lnTo>
                  <a:lnTo>
                    <a:pt x="4309" y="7911"/>
                  </a:lnTo>
                  <a:lnTo>
                    <a:pt x="4309" y="4805"/>
                  </a:lnTo>
                  <a:lnTo>
                    <a:pt x="6504" y="7001"/>
                  </a:lnTo>
                  <a:lnTo>
                    <a:pt x="7001" y="6502"/>
                  </a:lnTo>
                  <a:lnTo>
                    <a:pt x="4805" y="4307"/>
                  </a:lnTo>
                  <a:lnTo>
                    <a:pt x="7911" y="4307"/>
                  </a:lnTo>
                  <a:lnTo>
                    <a:pt x="7911" y="3605"/>
                  </a:lnTo>
                  <a:lnTo>
                    <a:pt x="4805" y="3605"/>
                  </a:lnTo>
                  <a:lnTo>
                    <a:pt x="7001" y="1407"/>
                  </a:lnTo>
                  <a:lnTo>
                    <a:pt x="6504" y="911"/>
                  </a:lnTo>
                  <a:lnTo>
                    <a:pt x="4309" y="3106"/>
                  </a:lnTo>
                  <a:lnTo>
                    <a:pt x="430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" name="Google Shape;940;p42"/>
          <p:cNvSpPr/>
          <p:nvPr/>
        </p:nvSpPr>
        <p:spPr>
          <a:xfrm>
            <a:off x="6399587" y="1513626"/>
            <a:ext cx="638100" cy="6381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3" name="Google Shape;943;p42"/>
          <p:cNvGrpSpPr/>
          <p:nvPr/>
        </p:nvGrpSpPr>
        <p:grpSpPr>
          <a:xfrm>
            <a:off x="6438702" y="1421103"/>
            <a:ext cx="2128238" cy="2127754"/>
            <a:chOff x="6324025" y="1629500"/>
            <a:chExt cx="2009288" cy="2008831"/>
          </a:xfrm>
        </p:grpSpPr>
        <p:sp>
          <p:nvSpPr>
            <p:cNvPr id="944" name="Google Shape;944;p42"/>
            <p:cNvSpPr/>
            <p:nvPr/>
          </p:nvSpPr>
          <p:spPr>
            <a:xfrm>
              <a:off x="6324025" y="1629500"/>
              <a:ext cx="1004670" cy="2008831"/>
            </a:xfrm>
            <a:custGeom>
              <a:avLst/>
              <a:gdLst/>
              <a:ahLst/>
              <a:cxnLst/>
              <a:rect l="l" t="t" r="r" b="b"/>
              <a:pathLst>
                <a:path w="25543" h="48133" fill="none" extrusionOk="0">
                  <a:moveTo>
                    <a:pt x="25543" y="6393"/>
                  </a:moveTo>
                  <a:cubicBezTo>
                    <a:pt x="25543" y="2867"/>
                    <a:pt x="22848" y="1"/>
                    <a:pt x="19523" y="1"/>
                  </a:cubicBezTo>
                  <a:cubicBezTo>
                    <a:pt x="16197" y="1"/>
                    <a:pt x="13503" y="2867"/>
                    <a:pt x="13503" y="6393"/>
                  </a:cubicBezTo>
                  <a:lnTo>
                    <a:pt x="13503" y="6393"/>
                  </a:lnTo>
                  <a:cubicBezTo>
                    <a:pt x="10263" y="6479"/>
                    <a:pt x="7655" y="9289"/>
                    <a:pt x="7655" y="12757"/>
                  </a:cubicBezTo>
                  <a:cubicBezTo>
                    <a:pt x="7655" y="12901"/>
                    <a:pt x="7655" y="13073"/>
                    <a:pt x="7683" y="13216"/>
                  </a:cubicBezTo>
                  <a:cubicBezTo>
                    <a:pt x="4817" y="14391"/>
                    <a:pt x="2953" y="17201"/>
                    <a:pt x="3011" y="20297"/>
                  </a:cubicBezTo>
                  <a:cubicBezTo>
                    <a:pt x="3011" y="20927"/>
                    <a:pt x="3097" y="21587"/>
                    <a:pt x="3240" y="22189"/>
                  </a:cubicBezTo>
                  <a:cubicBezTo>
                    <a:pt x="1233" y="23364"/>
                    <a:pt x="1" y="25514"/>
                    <a:pt x="1" y="27865"/>
                  </a:cubicBezTo>
                  <a:cubicBezTo>
                    <a:pt x="1" y="29642"/>
                    <a:pt x="717" y="31333"/>
                    <a:pt x="2007" y="32595"/>
                  </a:cubicBezTo>
                  <a:cubicBezTo>
                    <a:pt x="1061" y="33827"/>
                    <a:pt x="574" y="35347"/>
                    <a:pt x="574" y="36923"/>
                  </a:cubicBezTo>
                  <a:cubicBezTo>
                    <a:pt x="545" y="39589"/>
                    <a:pt x="2036" y="42055"/>
                    <a:pt x="4444" y="43230"/>
                  </a:cubicBezTo>
                  <a:cubicBezTo>
                    <a:pt x="5247" y="46068"/>
                    <a:pt x="7741" y="48132"/>
                    <a:pt x="10693" y="48132"/>
                  </a:cubicBezTo>
                  <a:cubicBezTo>
                    <a:pt x="11983" y="48132"/>
                    <a:pt x="13245" y="47731"/>
                    <a:pt x="14305" y="46985"/>
                  </a:cubicBezTo>
                  <a:cubicBezTo>
                    <a:pt x="15251" y="47358"/>
                    <a:pt x="16255" y="47559"/>
                    <a:pt x="17258" y="47559"/>
                  </a:cubicBezTo>
                  <a:cubicBezTo>
                    <a:pt x="21816" y="47559"/>
                    <a:pt x="25543" y="43603"/>
                    <a:pt x="25543" y="38758"/>
                  </a:cubicBezTo>
                  <a:cubicBezTo>
                    <a:pt x="25543" y="38615"/>
                    <a:pt x="25543" y="38443"/>
                    <a:pt x="25514" y="38299"/>
                  </a:cubicBezTo>
                  <a:lnTo>
                    <a:pt x="25543" y="38299"/>
                  </a:lnTo>
                  <a:close/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42"/>
            <p:cNvSpPr/>
            <p:nvPr/>
          </p:nvSpPr>
          <p:spPr>
            <a:xfrm>
              <a:off x="6324025" y="2810317"/>
              <a:ext cx="389038" cy="218984"/>
            </a:xfrm>
            <a:custGeom>
              <a:avLst/>
              <a:gdLst/>
              <a:ahLst/>
              <a:cxnLst/>
              <a:rect l="l" t="t" r="r" b="b"/>
              <a:pathLst>
                <a:path w="9891" h="5247" fill="none" extrusionOk="0">
                  <a:moveTo>
                    <a:pt x="9891" y="1"/>
                  </a:moveTo>
                  <a:cubicBezTo>
                    <a:pt x="9891" y="2896"/>
                    <a:pt x="7683" y="5247"/>
                    <a:pt x="4931" y="5247"/>
                  </a:cubicBezTo>
                  <a:cubicBezTo>
                    <a:pt x="2208" y="5247"/>
                    <a:pt x="1" y="2896"/>
                    <a:pt x="1" y="1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42"/>
            <p:cNvSpPr/>
            <p:nvPr/>
          </p:nvSpPr>
          <p:spPr>
            <a:xfrm>
              <a:off x="6939649" y="3040020"/>
              <a:ext cx="389038" cy="218984"/>
            </a:xfrm>
            <a:custGeom>
              <a:avLst/>
              <a:gdLst/>
              <a:ahLst/>
              <a:cxnLst/>
              <a:rect l="l" t="t" r="r" b="b"/>
              <a:pathLst>
                <a:path w="9891" h="5247" fill="none" extrusionOk="0">
                  <a:moveTo>
                    <a:pt x="1" y="5247"/>
                  </a:moveTo>
                  <a:cubicBezTo>
                    <a:pt x="1" y="2351"/>
                    <a:pt x="2208" y="1"/>
                    <a:pt x="4932" y="1"/>
                  </a:cubicBezTo>
                  <a:cubicBezTo>
                    <a:pt x="7684" y="1"/>
                    <a:pt x="9891" y="2351"/>
                    <a:pt x="9891" y="5247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42"/>
            <p:cNvSpPr/>
            <p:nvPr/>
          </p:nvSpPr>
          <p:spPr>
            <a:xfrm>
              <a:off x="6533743" y="2141574"/>
              <a:ext cx="334916" cy="104129"/>
            </a:xfrm>
            <a:custGeom>
              <a:avLst/>
              <a:gdLst/>
              <a:ahLst/>
              <a:cxnLst/>
              <a:rect l="l" t="t" r="r" b="b"/>
              <a:pathLst>
                <a:path w="8515" h="2495" fill="none" extrusionOk="0">
                  <a:moveTo>
                    <a:pt x="1" y="2494"/>
                  </a:moveTo>
                  <a:cubicBezTo>
                    <a:pt x="2294" y="0"/>
                    <a:pt x="6221" y="0"/>
                    <a:pt x="8515" y="2494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42"/>
            <p:cNvSpPr/>
            <p:nvPr/>
          </p:nvSpPr>
          <p:spPr>
            <a:xfrm>
              <a:off x="6619448" y="2519599"/>
              <a:ext cx="482610" cy="149620"/>
            </a:xfrm>
            <a:custGeom>
              <a:avLst/>
              <a:gdLst/>
              <a:ahLst/>
              <a:cxnLst/>
              <a:rect l="l" t="t" r="r" b="b"/>
              <a:pathLst>
                <a:path w="12270" h="3585" fill="none" extrusionOk="0">
                  <a:moveTo>
                    <a:pt x="12270" y="1"/>
                  </a:moveTo>
                  <a:cubicBezTo>
                    <a:pt x="8973" y="3584"/>
                    <a:pt x="3297" y="3584"/>
                    <a:pt x="0" y="1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42"/>
            <p:cNvSpPr/>
            <p:nvPr/>
          </p:nvSpPr>
          <p:spPr>
            <a:xfrm>
              <a:off x="6928400" y="2632072"/>
              <a:ext cx="263882" cy="82594"/>
            </a:xfrm>
            <a:custGeom>
              <a:avLst/>
              <a:gdLst/>
              <a:ahLst/>
              <a:cxnLst/>
              <a:rect l="l" t="t" r="r" b="b"/>
              <a:pathLst>
                <a:path w="6709" h="1979" fill="none" extrusionOk="0">
                  <a:moveTo>
                    <a:pt x="6708" y="0"/>
                  </a:moveTo>
                  <a:cubicBezTo>
                    <a:pt x="4902" y="1978"/>
                    <a:pt x="1806" y="1978"/>
                    <a:pt x="0" y="0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42"/>
            <p:cNvSpPr/>
            <p:nvPr/>
          </p:nvSpPr>
          <p:spPr>
            <a:xfrm>
              <a:off x="6664561" y="3355862"/>
              <a:ext cx="263882" cy="82594"/>
            </a:xfrm>
            <a:custGeom>
              <a:avLst/>
              <a:gdLst/>
              <a:ahLst/>
              <a:cxnLst/>
              <a:rect l="l" t="t" r="r" b="b"/>
              <a:pathLst>
                <a:path w="6709" h="1979" fill="none" extrusionOk="0">
                  <a:moveTo>
                    <a:pt x="6708" y="1"/>
                  </a:moveTo>
                  <a:cubicBezTo>
                    <a:pt x="4902" y="1979"/>
                    <a:pt x="1806" y="1979"/>
                    <a:pt x="0" y="1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42"/>
            <p:cNvSpPr/>
            <p:nvPr/>
          </p:nvSpPr>
          <p:spPr>
            <a:xfrm>
              <a:off x="7060320" y="2094916"/>
              <a:ext cx="263882" cy="81383"/>
            </a:xfrm>
            <a:custGeom>
              <a:avLst/>
              <a:gdLst/>
              <a:ahLst/>
              <a:cxnLst/>
              <a:rect l="l" t="t" r="r" b="b"/>
              <a:pathLst>
                <a:path w="6709" h="1950" fill="none" extrusionOk="0">
                  <a:moveTo>
                    <a:pt x="0" y="1949"/>
                  </a:moveTo>
                  <a:cubicBezTo>
                    <a:pt x="1806" y="0"/>
                    <a:pt x="4902" y="0"/>
                    <a:pt x="6708" y="1949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42"/>
            <p:cNvSpPr/>
            <p:nvPr/>
          </p:nvSpPr>
          <p:spPr>
            <a:xfrm>
              <a:off x="6460468" y="3118981"/>
              <a:ext cx="175934" cy="350616"/>
            </a:xfrm>
            <a:custGeom>
              <a:avLst/>
              <a:gdLst/>
              <a:ahLst/>
              <a:cxnLst/>
              <a:rect l="l" t="t" r="r" b="b"/>
              <a:pathLst>
                <a:path w="4473" h="8401" fill="none" extrusionOk="0">
                  <a:moveTo>
                    <a:pt x="1319" y="8400"/>
                  </a:moveTo>
                  <a:cubicBezTo>
                    <a:pt x="0" y="5161"/>
                    <a:pt x="1405" y="1405"/>
                    <a:pt x="4472" y="1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42"/>
            <p:cNvSpPr/>
            <p:nvPr/>
          </p:nvSpPr>
          <p:spPr>
            <a:xfrm>
              <a:off x="6692723" y="1871181"/>
              <a:ext cx="334916" cy="104129"/>
            </a:xfrm>
            <a:custGeom>
              <a:avLst/>
              <a:gdLst/>
              <a:ahLst/>
              <a:cxnLst/>
              <a:rect l="l" t="t" r="r" b="b"/>
              <a:pathLst>
                <a:path w="8515" h="2495" fill="none" extrusionOk="0">
                  <a:moveTo>
                    <a:pt x="1" y="2494"/>
                  </a:moveTo>
                  <a:cubicBezTo>
                    <a:pt x="2294" y="0"/>
                    <a:pt x="6221" y="0"/>
                    <a:pt x="8515" y="2494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42"/>
            <p:cNvSpPr/>
            <p:nvPr/>
          </p:nvSpPr>
          <p:spPr>
            <a:xfrm>
              <a:off x="7328643" y="1630710"/>
              <a:ext cx="1004670" cy="2007620"/>
            </a:xfrm>
            <a:custGeom>
              <a:avLst/>
              <a:gdLst/>
              <a:ahLst/>
              <a:cxnLst/>
              <a:rect l="l" t="t" r="r" b="b"/>
              <a:pathLst>
                <a:path w="25543" h="48104" fill="none" extrusionOk="0">
                  <a:moveTo>
                    <a:pt x="1" y="38299"/>
                  </a:moveTo>
                  <a:lnTo>
                    <a:pt x="1" y="38299"/>
                  </a:lnTo>
                  <a:cubicBezTo>
                    <a:pt x="1" y="38442"/>
                    <a:pt x="1" y="38586"/>
                    <a:pt x="1" y="38729"/>
                  </a:cubicBezTo>
                  <a:cubicBezTo>
                    <a:pt x="1" y="43602"/>
                    <a:pt x="3699" y="47530"/>
                    <a:pt x="8286" y="47530"/>
                  </a:cubicBezTo>
                  <a:cubicBezTo>
                    <a:pt x="9289" y="47530"/>
                    <a:pt x="10292" y="47329"/>
                    <a:pt x="11210" y="46956"/>
                  </a:cubicBezTo>
                  <a:cubicBezTo>
                    <a:pt x="12270" y="47702"/>
                    <a:pt x="13532" y="48103"/>
                    <a:pt x="14850" y="48103"/>
                  </a:cubicBezTo>
                  <a:cubicBezTo>
                    <a:pt x="17774" y="48103"/>
                    <a:pt x="20268" y="46068"/>
                    <a:pt x="21100" y="43230"/>
                  </a:cubicBezTo>
                  <a:cubicBezTo>
                    <a:pt x="23508" y="42026"/>
                    <a:pt x="24998" y="39560"/>
                    <a:pt x="24970" y="36894"/>
                  </a:cubicBezTo>
                  <a:cubicBezTo>
                    <a:pt x="24970" y="35318"/>
                    <a:pt x="24454" y="33827"/>
                    <a:pt x="23536" y="32566"/>
                  </a:cubicBezTo>
                  <a:cubicBezTo>
                    <a:pt x="24826" y="31333"/>
                    <a:pt x="25543" y="29613"/>
                    <a:pt x="25514" y="27836"/>
                  </a:cubicBezTo>
                  <a:cubicBezTo>
                    <a:pt x="25543" y="25514"/>
                    <a:pt x="24310" y="23335"/>
                    <a:pt x="22304" y="22188"/>
                  </a:cubicBezTo>
                  <a:cubicBezTo>
                    <a:pt x="22447" y="21558"/>
                    <a:pt x="22533" y="20927"/>
                    <a:pt x="22533" y="20268"/>
                  </a:cubicBezTo>
                  <a:cubicBezTo>
                    <a:pt x="22590" y="17172"/>
                    <a:pt x="20727" y="14362"/>
                    <a:pt x="17832" y="13187"/>
                  </a:cubicBezTo>
                  <a:cubicBezTo>
                    <a:pt x="17832" y="13044"/>
                    <a:pt x="17860" y="12900"/>
                    <a:pt x="17860" y="12728"/>
                  </a:cubicBezTo>
                  <a:cubicBezTo>
                    <a:pt x="17860" y="9260"/>
                    <a:pt x="15252" y="6450"/>
                    <a:pt x="12012" y="6364"/>
                  </a:cubicBezTo>
                  <a:lnTo>
                    <a:pt x="12012" y="6364"/>
                  </a:lnTo>
                  <a:cubicBezTo>
                    <a:pt x="12012" y="2838"/>
                    <a:pt x="9318" y="0"/>
                    <a:pt x="5992" y="0"/>
                  </a:cubicBezTo>
                  <a:cubicBezTo>
                    <a:pt x="2696" y="0"/>
                    <a:pt x="1" y="2867"/>
                    <a:pt x="1" y="636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42"/>
            <p:cNvSpPr/>
            <p:nvPr/>
          </p:nvSpPr>
          <p:spPr>
            <a:xfrm>
              <a:off x="7944267" y="2810317"/>
              <a:ext cx="387936" cy="218984"/>
            </a:xfrm>
            <a:custGeom>
              <a:avLst/>
              <a:gdLst/>
              <a:ahLst/>
              <a:cxnLst/>
              <a:rect l="l" t="t" r="r" b="b"/>
              <a:pathLst>
                <a:path w="9863" h="5247" fill="none" extrusionOk="0">
                  <a:moveTo>
                    <a:pt x="1" y="1"/>
                  </a:moveTo>
                  <a:cubicBezTo>
                    <a:pt x="1" y="2896"/>
                    <a:pt x="2208" y="5247"/>
                    <a:pt x="4932" y="5247"/>
                  </a:cubicBezTo>
                  <a:cubicBezTo>
                    <a:pt x="7655" y="5247"/>
                    <a:pt x="9862" y="2896"/>
                    <a:pt x="9862" y="1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42"/>
            <p:cNvSpPr/>
            <p:nvPr/>
          </p:nvSpPr>
          <p:spPr>
            <a:xfrm>
              <a:off x="7328643" y="3040020"/>
              <a:ext cx="389038" cy="218984"/>
            </a:xfrm>
            <a:custGeom>
              <a:avLst/>
              <a:gdLst/>
              <a:ahLst/>
              <a:cxnLst/>
              <a:rect l="l" t="t" r="r" b="b"/>
              <a:pathLst>
                <a:path w="9891" h="5247" fill="none" extrusionOk="0">
                  <a:moveTo>
                    <a:pt x="9891" y="5247"/>
                  </a:moveTo>
                  <a:cubicBezTo>
                    <a:pt x="9891" y="2351"/>
                    <a:pt x="7684" y="1"/>
                    <a:pt x="4960" y="1"/>
                  </a:cubicBezTo>
                  <a:cubicBezTo>
                    <a:pt x="2208" y="1"/>
                    <a:pt x="1" y="2351"/>
                    <a:pt x="1" y="5247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42"/>
            <p:cNvSpPr/>
            <p:nvPr/>
          </p:nvSpPr>
          <p:spPr>
            <a:xfrm>
              <a:off x="7788670" y="2141574"/>
              <a:ext cx="334916" cy="104129"/>
            </a:xfrm>
            <a:custGeom>
              <a:avLst/>
              <a:gdLst/>
              <a:ahLst/>
              <a:cxnLst/>
              <a:rect l="l" t="t" r="r" b="b"/>
              <a:pathLst>
                <a:path w="8515" h="2495" fill="none" extrusionOk="0">
                  <a:moveTo>
                    <a:pt x="8515" y="2494"/>
                  </a:moveTo>
                  <a:cubicBezTo>
                    <a:pt x="6222" y="0"/>
                    <a:pt x="2294" y="0"/>
                    <a:pt x="1" y="2494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42"/>
            <p:cNvSpPr/>
            <p:nvPr/>
          </p:nvSpPr>
          <p:spPr>
            <a:xfrm>
              <a:off x="7554172" y="2519599"/>
              <a:ext cx="483750" cy="149620"/>
            </a:xfrm>
            <a:custGeom>
              <a:avLst/>
              <a:gdLst/>
              <a:ahLst/>
              <a:cxnLst/>
              <a:rect l="l" t="t" r="r" b="b"/>
              <a:pathLst>
                <a:path w="12299" h="3585" fill="none" extrusionOk="0">
                  <a:moveTo>
                    <a:pt x="0" y="1"/>
                  </a:moveTo>
                  <a:cubicBezTo>
                    <a:pt x="3326" y="3584"/>
                    <a:pt x="9002" y="3584"/>
                    <a:pt x="12298" y="1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42"/>
            <p:cNvSpPr/>
            <p:nvPr/>
          </p:nvSpPr>
          <p:spPr>
            <a:xfrm>
              <a:off x="7463945" y="2632072"/>
              <a:ext cx="263882" cy="82594"/>
            </a:xfrm>
            <a:custGeom>
              <a:avLst/>
              <a:gdLst/>
              <a:ahLst/>
              <a:cxnLst/>
              <a:rect l="l" t="t" r="r" b="b"/>
              <a:pathLst>
                <a:path w="6709" h="1979" fill="none" extrusionOk="0">
                  <a:moveTo>
                    <a:pt x="1" y="0"/>
                  </a:moveTo>
                  <a:cubicBezTo>
                    <a:pt x="1807" y="1978"/>
                    <a:pt x="4903" y="1978"/>
                    <a:pt x="6709" y="0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42"/>
            <p:cNvSpPr/>
            <p:nvPr/>
          </p:nvSpPr>
          <p:spPr>
            <a:xfrm>
              <a:off x="7727784" y="3355862"/>
              <a:ext cx="265022" cy="82594"/>
            </a:xfrm>
            <a:custGeom>
              <a:avLst/>
              <a:gdLst/>
              <a:ahLst/>
              <a:cxnLst/>
              <a:rect l="l" t="t" r="r" b="b"/>
              <a:pathLst>
                <a:path w="6738" h="1979" fill="none" extrusionOk="0">
                  <a:moveTo>
                    <a:pt x="1" y="1"/>
                  </a:moveTo>
                  <a:cubicBezTo>
                    <a:pt x="1807" y="1979"/>
                    <a:pt x="4932" y="1979"/>
                    <a:pt x="6738" y="1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42"/>
            <p:cNvSpPr/>
            <p:nvPr/>
          </p:nvSpPr>
          <p:spPr>
            <a:xfrm>
              <a:off x="7332025" y="2094916"/>
              <a:ext cx="263882" cy="81383"/>
            </a:xfrm>
            <a:custGeom>
              <a:avLst/>
              <a:gdLst/>
              <a:ahLst/>
              <a:cxnLst/>
              <a:rect l="l" t="t" r="r" b="b"/>
              <a:pathLst>
                <a:path w="6709" h="1950" fill="none" extrusionOk="0">
                  <a:moveTo>
                    <a:pt x="6709" y="1949"/>
                  </a:moveTo>
                  <a:cubicBezTo>
                    <a:pt x="4903" y="0"/>
                    <a:pt x="1807" y="0"/>
                    <a:pt x="1" y="1949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42"/>
            <p:cNvSpPr/>
            <p:nvPr/>
          </p:nvSpPr>
          <p:spPr>
            <a:xfrm>
              <a:off x="8020965" y="3118981"/>
              <a:ext cx="174794" cy="350616"/>
            </a:xfrm>
            <a:custGeom>
              <a:avLst/>
              <a:gdLst/>
              <a:ahLst/>
              <a:cxnLst/>
              <a:rect l="l" t="t" r="r" b="b"/>
              <a:pathLst>
                <a:path w="4444" h="8401" fill="none" extrusionOk="0">
                  <a:moveTo>
                    <a:pt x="3154" y="8400"/>
                  </a:moveTo>
                  <a:cubicBezTo>
                    <a:pt x="4444" y="5161"/>
                    <a:pt x="3039" y="1405"/>
                    <a:pt x="0" y="1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42"/>
            <p:cNvSpPr/>
            <p:nvPr/>
          </p:nvSpPr>
          <p:spPr>
            <a:xfrm>
              <a:off x="7628589" y="1871181"/>
              <a:ext cx="334916" cy="104129"/>
            </a:xfrm>
            <a:custGeom>
              <a:avLst/>
              <a:gdLst/>
              <a:ahLst/>
              <a:cxnLst/>
              <a:rect l="l" t="t" r="r" b="b"/>
              <a:pathLst>
                <a:path w="8515" h="2495" fill="none" extrusionOk="0">
                  <a:moveTo>
                    <a:pt x="8514" y="2494"/>
                  </a:moveTo>
                  <a:cubicBezTo>
                    <a:pt x="6221" y="0"/>
                    <a:pt x="2294" y="0"/>
                    <a:pt x="0" y="2494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miter lim="286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30" name="Google Shape;930;p42"/>
          <p:cNvGrpSpPr/>
          <p:nvPr/>
        </p:nvGrpSpPr>
        <p:grpSpPr>
          <a:xfrm>
            <a:off x="971600" y="195486"/>
            <a:ext cx="1439677" cy="631352"/>
            <a:chOff x="4263500" y="545525"/>
            <a:chExt cx="1598575" cy="701112"/>
          </a:xfrm>
        </p:grpSpPr>
        <p:sp>
          <p:nvSpPr>
            <p:cNvPr id="931" name="Google Shape;931;p42"/>
            <p:cNvSpPr/>
            <p:nvPr/>
          </p:nvSpPr>
          <p:spPr>
            <a:xfrm>
              <a:off x="4263500" y="545525"/>
              <a:ext cx="350602" cy="701112"/>
            </a:xfrm>
            <a:custGeom>
              <a:avLst/>
              <a:gdLst/>
              <a:ahLst/>
              <a:cxnLst/>
              <a:rect l="l" t="t" r="r" b="b"/>
              <a:pathLst>
                <a:path w="7684" h="15366" extrusionOk="0">
                  <a:moveTo>
                    <a:pt x="7684" y="0"/>
                  </a:moveTo>
                  <a:cubicBezTo>
                    <a:pt x="3441" y="0"/>
                    <a:pt x="0" y="3439"/>
                    <a:pt x="0" y="7682"/>
                  </a:cubicBezTo>
                  <a:cubicBezTo>
                    <a:pt x="0" y="11927"/>
                    <a:pt x="3441" y="15366"/>
                    <a:pt x="7684" y="15366"/>
                  </a:cubicBezTo>
                  <a:lnTo>
                    <a:pt x="768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42"/>
            <p:cNvSpPr/>
            <p:nvPr/>
          </p:nvSpPr>
          <p:spPr>
            <a:xfrm>
              <a:off x="4614047" y="545525"/>
              <a:ext cx="350556" cy="701112"/>
            </a:xfrm>
            <a:custGeom>
              <a:avLst/>
              <a:gdLst/>
              <a:ahLst/>
              <a:cxnLst/>
              <a:rect l="l" t="t" r="r" b="b"/>
              <a:pathLst>
                <a:path w="7683" h="15366" extrusionOk="0">
                  <a:moveTo>
                    <a:pt x="1" y="0"/>
                  </a:moveTo>
                  <a:lnTo>
                    <a:pt x="1" y="15366"/>
                  </a:lnTo>
                  <a:cubicBezTo>
                    <a:pt x="4244" y="15366"/>
                    <a:pt x="7682" y="11927"/>
                    <a:pt x="7682" y="7682"/>
                  </a:cubicBezTo>
                  <a:cubicBezTo>
                    <a:pt x="7682" y="3439"/>
                    <a:pt x="4244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42"/>
            <p:cNvSpPr/>
            <p:nvPr/>
          </p:nvSpPr>
          <p:spPr>
            <a:xfrm>
              <a:off x="5160972" y="545525"/>
              <a:ext cx="350602" cy="701112"/>
            </a:xfrm>
            <a:custGeom>
              <a:avLst/>
              <a:gdLst/>
              <a:ahLst/>
              <a:cxnLst/>
              <a:rect l="l" t="t" r="r" b="b"/>
              <a:pathLst>
                <a:path w="7684" h="15366" extrusionOk="0">
                  <a:moveTo>
                    <a:pt x="7684" y="0"/>
                  </a:moveTo>
                  <a:cubicBezTo>
                    <a:pt x="3441" y="0"/>
                    <a:pt x="0" y="3439"/>
                    <a:pt x="0" y="7682"/>
                  </a:cubicBezTo>
                  <a:cubicBezTo>
                    <a:pt x="0" y="11927"/>
                    <a:pt x="3441" y="15366"/>
                    <a:pt x="7684" y="15366"/>
                  </a:cubicBezTo>
                  <a:lnTo>
                    <a:pt x="768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42"/>
            <p:cNvSpPr/>
            <p:nvPr/>
          </p:nvSpPr>
          <p:spPr>
            <a:xfrm>
              <a:off x="5511519" y="545525"/>
              <a:ext cx="350556" cy="701112"/>
            </a:xfrm>
            <a:custGeom>
              <a:avLst/>
              <a:gdLst/>
              <a:ahLst/>
              <a:cxnLst/>
              <a:rect l="l" t="t" r="r" b="b"/>
              <a:pathLst>
                <a:path w="7683" h="15366" extrusionOk="0">
                  <a:moveTo>
                    <a:pt x="1" y="0"/>
                  </a:moveTo>
                  <a:lnTo>
                    <a:pt x="1" y="15366"/>
                  </a:lnTo>
                  <a:cubicBezTo>
                    <a:pt x="4244" y="15366"/>
                    <a:pt x="7682" y="11927"/>
                    <a:pt x="7682" y="7682"/>
                  </a:cubicBezTo>
                  <a:cubicBezTo>
                    <a:pt x="7682" y="3439"/>
                    <a:pt x="4244" y="0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6" name="Google Shape;936;p42"/>
          <p:cNvSpPr txBox="1">
            <a:spLocks noGrp="1"/>
          </p:cNvSpPr>
          <p:nvPr>
            <p:ph type="title"/>
          </p:nvPr>
        </p:nvSpPr>
        <p:spPr>
          <a:xfrm>
            <a:off x="2253421" y="666405"/>
            <a:ext cx="6639059" cy="101068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spcAft>
                <a:spcPts val="1200"/>
              </a:spcAft>
            </a:pPr>
            <a:r>
              <a:rPr lang="ru-RU" sz="3200" b="1" dirty="0">
                <a:latin typeface="+mn-lt"/>
              </a:rPr>
              <a:t>Симптомы ботулизма у собак</a:t>
            </a:r>
            <a:r>
              <a:rPr lang="ru-RU" b="1" dirty="0"/>
              <a:t/>
            </a:r>
            <a:br>
              <a:rPr lang="ru-RU" b="1" dirty="0"/>
            </a:br>
            <a:endParaRPr dirty="0"/>
          </a:p>
        </p:txBody>
      </p:sp>
      <p:sp>
        <p:nvSpPr>
          <p:cNvPr id="938" name="Google Shape;938;p42"/>
          <p:cNvSpPr txBox="1">
            <a:spLocks noGrp="1"/>
          </p:cNvSpPr>
          <p:nvPr>
            <p:ph type="subTitle" idx="1"/>
          </p:nvPr>
        </p:nvSpPr>
        <p:spPr>
          <a:xfrm>
            <a:off x="539552" y="915567"/>
            <a:ext cx="6501776" cy="356250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2000" dirty="0">
                <a:latin typeface="+mn-lt"/>
              </a:rPr>
              <a:t>Заболевание имеет очень короткий инкубационный период (от 16 часов до 3 суток), поэтому очень важно своевременно обратить внимание на проявившиеся у животного симптомы:</a:t>
            </a:r>
          </a:p>
          <a:p>
            <a:pPr marL="482600" indent="-342900">
              <a:buFont typeface="Arial" pitchFamily="34" charset="0"/>
              <a:buChar char="•"/>
            </a:pPr>
            <a:r>
              <a:rPr lang="ru-RU" sz="2000" dirty="0">
                <a:latin typeface="+mn-lt"/>
              </a:rPr>
              <a:t>вялость;</a:t>
            </a:r>
          </a:p>
          <a:p>
            <a:pPr marL="482600" indent="-342900">
              <a:buFont typeface="Arial" pitchFamily="34" charset="0"/>
              <a:buChar char="•"/>
            </a:pPr>
            <a:r>
              <a:rPr lang="ru-RU" sz="2000" dirty="0">
                <a:latin typeface="+mn-lt"/>
              </a:rPr>
              <a:t>повышенная жажда;</a:t>
            </a:r>
          </a:p>
          <a:p>
            <a:pPr marL="482600" indent="-342900">
              <a:buFont typeface="Arial" pitchFamily="34" charset="0"/>
              <a:buChar char="•"/>
            </a:pPr>
            <a:r>
              <a:rPr lang="ru-RU" sz="2000" dirty="0">
                <a:latin typeface="+mn-lt"/>
              </a:rPr>
              <a:t>сосредоточенный, напряженный взгляд;</a:t>
            </a:r>
          </a:p>
          <a:p>
            <a:pPr marL="482600" indent="-342900">
              <a:buFont typeface="Arial" pitchFamily="34" charset="0"/>
              <a:buChar char="•"/>
            </a:pPr>
            <a:r>
              <a:rPr lang="ru-RU" sz="2000" dirty="0">
                <a:latin typeface="+mn-lt"/>
              </a:rPr>
              <a:t>частые испражнения;</a:t>
            </a:r>
          </a:p>
          <a:p>
            <a:pPr marL="482600" indent="-342900">
              <a:buFont typeface="Arial" pitchFamily="34" charset="0"/>
              <a:buChar char="•"/>
            </a:pPr>
            <a:r>
              <a:rPr lang="ru-RU" sz="2000" dirty="0">
                <a:latin typeface="+mn-lt"/>
              </a:rPr>
              <a:t>зловонные, полужидкие фекалии; </a:t>
            </a:r>
          </a:p>
          <a:p>
            <a:pPr marL="482600" indent="-342900">
              <a:buFont typeface="Arial" pitchFamily="34" charset="0"/>
              <a:buChar char="•"/>
            </a:pPr>
            <a:r>
              <a:rPr lang="ru-RU" sz="2000" dirty="0">
                <a:latin typeface="+mn-lt"/>
              </a:rPr>
              <a:t>в стуле присутствуют непереваренные кусочки корма;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939" name="Google Shape;939;p42"/>
          <p:cNvSpPr/>
          <p:nvPr/>
        </p:nvSpPr>
        <p:spPr>
          <a:xfrm>
            <a:off x="6399595" y="1421103"/>
            <a:ext cx="2206453" cy="2118505"/>
          </a:xfrm>
          <a:custGeom>
            <a:avLst/>
            <a:gdLst/>
            <a:ahLst/>
            <a:cxnLst/>
            <a:rect l="l" t="t" r="r" b="b"/>
            <a:pathLst>
              <a:path w="101950" h="92744" extrusionOk="0">
                <a:moveTo>
                  <a:pt x="90646" y="74013"/>
                </a:moveTo>
                <a:cubicBezTo>
                  <a:pt x="90849" y="74378"/>
                  <a:pt x="90991" y="74743"/>
                  <a:pt x="91132" y="75127"/>
                </a:cubicBezTo>
                <a:lnTo>
                  <a:pt x="91112" y="75148"/>
                </a:lnTo>
                <a:cubicBezTo>
                  <a:pt x="90970" y="74763"/>
                  <a:pt x="90829" y="74378"/>
                  <a:pt x="90646" y="74013"/>
                </a:cubicBezTo>
                <a:close/>
                <a:moveTo>
                  <a:pt x="39553" y="0"/>
                </a:moveTo>
                <a:cubicBezTo>
                  <a:pt x="37219" y="0"/>
                  <a:pt x="34844" y="734"/>
                  <a:pt x="32734" y="2307"/>
                </a:cubicBezTo>
                <a:cubicBezTo>
                  <a:pt x="29696" y="4575"/>
                  <a:pt x="28116" y="7674"/>
                  <a:pt x="27751" y="11422"/>
                </a:cubicBezTo>
                <a:cubicBezTo>
                  <a:pt x="27711" y="11989"/>
                  <a:pt x="27569" y="12273"/>
                  <a:pt x="26961" y="12293"/>
                </a:cubicBezTo>
                <a:cubicBezTo>
                  <a:pt x="26191" y="12354"/>
                  <a:pt x="25442" y="12516"/>
                  <a:pt x="24753" y="12779"/>
                </a:cubicBezTo>
                <a:cubicBezTo>
                  <a:pt x="19912" y="14420"/>
                  <a:pt x="16570" y="19200"/>
                  <a:pt x="16509" y="24568"/>
                </a:cubicBezTo>
                <a:cubicBezTo>
                  <a:pt x="16509" y="25034"/>
                  <a:pt x="16509" y="25358"/>
                  <a:pt x="15962" y="25621"/>
                </a:cubicBezTo>
                <a:cubicBezTo>
                  <a:pt x="9966" y="28559"/>
                  <a:pt x="6624" y="35142"/>
                  <a:pt x="7839" y="41725"/>
                </a:cubicBezTo>
                <a:cubicBezTo>
                  <a:pt x="7961" y="42313"/>
                  <a:pt x="7920" y="42697"/>
                  <a:pt x="7313" y="43102"/>
                </a:cubicBezTo>
                <a:cubicBezTo>
                  <a:pt x="1013" y="47316"/>
                  <a:pt x="0" y="57181"/>
                  <a:pt x="5024" y="62103"/>
                </a:cubicBezTo>
                <a:cubicBezTo>
                  <a:pt x="5510" y="62589"/>
                  <a:pt x="5469" y="62873"/>
                  <a:pt x="5125" y="63419"/>
                </a:cubicBezTo>
                <a:cubicBezTo>
                  <a:pt x="851" y="70104"/>
                  <a:pt x="3018" y="78996"/>
                  <a:pt x="9865" y="82967"/>
                </a:cubicBezTo>
                <a:cubicBezTo>
                  <a:pt x="10250" y="83189"/>
                  <a:pt x="10533" y="83554"/>
                  <a:pt x="10655" y="83979"/>
                </a:cubicBezTo>
                <a:cubicBezTo>
                  <a:pt x="12760" y="89620"/>
                  <a:pt x="17663" y="92743"/>
                  <a:pt x="22687" y="92743"/>
                </a:cubicBezTo>
                <a:cubicBezTo>
                  <a:pt x="24916" y="92743"/>
                  <a:pt x="27168" y="92129"/>
                  <a:pt x="29209" y="90846"/>
                </a:cubicBezTo>
                <a:cubicBezTo>
                  <a:pt x="29391" y="90739"/>
                  <a:pt x="29590" y="90689"/>
                  <a:pt x="29788" y="90689"/>
                </a:cubicBezTo>
                <a:cubicBezTo>
                  <a:pt x="29965" y="90689"/>
                  <a:pt x="30141" y="90729"/>
                  <a:pt x="30303" y="90806"/>
                </a:cubicBezTo>
                <a:cubicBezTo>
                  <a:pt x="31921" y="91345"/>
                  <a:pt x="33583" y="91606"/>
                  <a:pt x="35229" y="91606"/>
                </a:cubicBezTo>
                <a:cubicBezTo>
                  <a:pt x="39644" y="91606"/>
                  <a:pt x="43944" y="89727"/>
                  <a:pt x="46954" y="86289"/>
                </a:cubicBezTo>
                <a:cubicBezTo>
                  <a:pt x="48959" y="84020"/>
                  <a:pt x="50357" y="81306"/>
                  <a:pt x="51046" y="78368"/>
                </a:cubicBezTo>
                <a:lnTo>
                  <a:pt x="51349" y="79422"/>
                </a:lnTo>
                <a:cubicBezTo>
                  <a:pt x="53520" y="86937"/>
                  <a:pt x="59989" y="91668"/>
                  <a:pt x="66844" y="91668"/>
                </a:cubicBezTo>
                <a:cubicBezTo>
                  <a:pt x="68563" y="91668"/>
                  <a:pt x="70305" y="91370"/>
                  <a:pt x="72011" y="90745"/>
                </a:cubicBezTo>
                <a:cubicBezTo>
                  <a:pt x="72114" y="90713"/>
                  <a:pt x="72219" y="90697"/>
                  <a:pt x="72324" y="90697"/>
                </a:cubicBezTo>
                <a:cubicBezTo>
                  <a:pt x="72546" y="90697"/>
                  <a:pt x="72763" y="90769"/>
                  <a:pt x="72942" y="90907"/>
                </a:cubicBezTo>
                <a:cubicBezTo>
                  <a:pt x="75029" y="92145"/>
                  <a:pt x="77276" y="92738"/>
                  <a:pt x="79478" y="92738"/>
                </a:cubicBezTo>
                <a:cubicBezTo>
                  <a:pt x="83690" y="92738"/>
                  <a:pt x="87740" y="90569"/>
                  <a:pt x="90201" y="86592"/>
                </a:cubicBezTo>
                <a:cubicBezTo>
                  <a:pt x="90829" y="85580"/>
                  <a:pt x="91051" y="84324"/>
                  <a:pt x="91740" y="83433"/>
                </a:cubicBezTo>
                <a:cubicBezTo>
                  <a:pt x="92409" y="82541"/>
                  <a:pt x="93705" y="82116"/>
                  <a:pt x="94616" y="81285"/>
                </a:cubicBezTo>
                <a:cubicBezTo>
                  <a:pt x="99660" y="76647"/>
                  <a:pt x="100633" y="69051"/>
                  <a:pt x="96905" y="63298"/>
                </a:cubicBezTo>
                <a:cubicBezTo>
                  <a:pt x="96683" y="62954"/>
                  <a:pt x="96440" y="62710"/>
                  <a:pt x="96865" y="62305"/>
                </a:cubicBezTo>
                <a:cubicBezTo>
                  <a:pt x="101949" y="57505"/>
                  <a:pt x="101139" y="48025"/>
                  <a:pt x="95508" y="43710"/>
                </a:cubicBezTo>
                <a:cubicBezTo>
                  <a:pt x="94353" y="42819"/>
                  <a:pt x="94171" y="42049"/>
                  <a:pt x="94373" y="40753"/>
                </a:cubicBezTo>
                <a:cubicBezTo>
                  <a:pt x="95265" y="34716"/>
                  <a:pt x="91659" y="28194"/>
                  <a:pt x="86149" y="25642"/>
                </a:cubicBezTo>
                <a:cubicBezTo>
                  <a:pt x="85724" y="25500"/>
                  <a:pt x="85461" y="25054"/>
                  <a:pt x="85521" y="24629"/>
                </a:cubicBezTo>
                <a:cubicBezTo>
                  <a:pt x="85582" y="20821"/>
                  <a:pt x="83881" y="17215"/>
                  <a:pt x="80944" y="14805"/>
                </a:cubicBezTo>
                <a:cubicBezTo>
                  <a:pt x="79364" y="13447"/>
                  <a:pt x="77399" y="12576"/>
                  <a:pt x="75333" y="12333"/>
                </a:cubicBezTo>
                <a:cubicBezTo>
                  <a:pt x="74765" y="12252"/>
                  <a:pt x="74320" y="12232"/>
                  <a:pt x="74320" y="11402"/>
                </a:cubicBezTo>
                <a:cubicBezTo>
                  <a:pt x="74300" y="10044"/>
                  <a:pt x="73874" y="8768"/>
                  <a:pt x="73388" y="7492"/>
                </a:cubicBezTo>
                <a:cubicBezTo>
                  <a:pt x="71788" y="3279"/>
                  <a:pt x="67352" y="119"/>
                  <a:pt x="62855" y="38"/>
                </a:cubicBezTo>
                <a:cubicBezTo>
                  <a:pt x="62774" y="36"/>
                  <a:pt x="62693" y="35"/>
                  <a:pt x="62612" y="35"/>
                </a:cubicBezTo>
                <a:cubicBezTo>
                  <a:pt x="57788" y="35"/>
                  <a:pt x="53506" y="2992"/>
                  <a:pt x="51633" y="7614"/>
                </a:cubicBezTo>
                <a:cubicBezTo>
                  <a:pt x="51430" y="8100"/>
                  <a:pt x="51268" y="8627"/>
                  <a:pt x="51025" y="9214"/>
                </a:cubicBezTo>
                <a:cubicBezTo>
                  <a:pt x="50904" y="8829"/>
                  <a:pt x="50823" y="8606"/>
                  <a:pt x="50742" y="8363"/>
                </a:cubicBezTo>
                <a:cubicBezTo>
                  <a:pt x="48957" y="3092"/>
                  <a:pt x="44343" y="0"/>
                  <a:pt x="3955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1" name="Google Shape;941;p42"/>
          <p:cNvSpPr/>
          <p:nvPr/>
        </p:nvSpPr>
        <p:spPr>
          <a:xfrm>
            <a:off x="6586727" y="3221714"/>
            <a:ext cx="638100" cy="6381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2" name="Google Shape;942;p42"/>
          <p:cNvSpPr/>
          <p:nvPr/>
        </p:nvSpPr>
        <p:spPr>
          <a:xfrm>
            <a:off x="8092497" y="2236662"/>
            <a:ext cx="638100" cy="6381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43"/>
          <p:cNvSpPr txBox="1">
            <a:spLocks noGrp="1"/>
          </p:cNvSpPr>
          <p:nvPr>
            <p:ph type="subTitle" idx="2"/>
          </p:nvPr>
        </p:nvSpPr>
        <p:spPr>
          <a:xfrm>
            <a:off x="971600" y="498752"/>
            <a:ext cx="6336704" cy="40172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82600" indent="-342900">
              <a:buFont typeface="Arial" pitchFamily="34" charset="0"/>
              <a:buChar char="•"/>
            </a:pPr>
            <a:r>
              <a:rPr lang="ru-RU" sz="2000" dirty="0">
                <a:latin typeface="+mn-lt"/>
              </a:rPr>
              <a:t>редко рвота;  </a:t>
            </a:r>
          </a:p>
          <a:p>
            <a:pPr marL="482600" indent="-342900">
              <a:buFont typeface="Arial" pitchFamily="34" charset="0"/>
              <a:buChar char="•"/>
            </a:pPr>
            <a:r>
              <a:rPr lang="ru-RU" sz="2000" dirty="0">
                <a:latin typeface="+mn-lt"/>
              </a:rPr>
              <a:t>боли в животе; </a:t>
            </a:r>
          </a:p>
          <a:p>
            <a:pPr marL="482600" indent="-342900">
              <a:buFont typeface="Arial" pitchFamily="34" charset="0"/>
              <a:buChar char="•"/>
            </a:pPr>
            <a:r>
              <a:rPr lang="ru-RU" sz="2000" dirty="0">
                <a:latin typeface="+mn-lt"/>
              </a:rPr>
              <a:t>дыхание и пульс учащаются;</a:t>
            </a:r>
          </a:p>
          <a:p>
            <a:pPr marL="482600" indent="-342900">
              <a:buFont typeface="Arial" pitchFamily="34" charset="0"/>
              <a:buChar char="•"/>
            </a:pPr>
            <a:r>
              <a:rPr lang="ru-RU" sz="2000" dirty="0">
                <a:latin typeface="+mn-lt"/>
              </a:rPr>
              <a:t>паралич жевательного и глотательного аппарата (долго пережёвывают пищу, но не могут проглотить, вода выливается через нос;</a:t>
            </a:r>
          </a:p>
          <a:p>
            <a:pPr marL="482600" indent="-342900">
              <a:buFont typeface="Arial" pitchFamily="34" charset="0"/>
              <a:buChar char="•"/>
            </a:pPr>
            <a:r>
              <a:rPr lang="ru-RU" sz="2000" dirty="0">
                <a:latin typeface="+mn-lt"/>
              </a:rPr>
              <a:t>паралич/парез мускулатуры.</a:t>
            </a:r>
          </a:p>
          <a:p>
            <a:pPr indent="317500"/>
            <a:r>
              <a:rPr lang="ru-RU" sz="2000" dirty="0">
                <a:latin typeface="+mn-lt"/>
              </a:rPr>
              <a:t/>
            </a:r>
            <a:br>
              <a:rPr lang="ru-RU" sz="2000" dirty="0">
                <a:latin typeface="+mn-lt"/>
              </a:rPr>
            </a:br>
            <a:r>
              <a:rPr lang="ru-RU" sz="2000" dirty="0" smtClean="0">
                <a:latin typeface="+mn-lt"/>
              </a:rPr>
              <a:t>   При </a:t>
            </a:r>
            <a:r>
              <a:rPr lang="ru-RU" sz="2000" dirty="0">
                <a:latin typeface="+mn-lt"/>
              </a:rPr>
              <a:t>проявлении одного или нескольких симптомов, сообщите врачу-ветеринару о своих подозрениях. Важно оказать животному срочную ветеринарную помощь.</a:t>
            </a:r>
          </a:p>
          <a:p>
            <a:r>
              <a:rPr lang="ru-RU" sz="2000" dirty="0">
                <a:latin typeface="+mn-lt"/>
              </a:rPr>
              <a:t/>
            </a:r>
            <a:br>
              <a:rPr lang="ru-RU" sz="2000" dirty="0">
                <a:latin typeface="+mn-lt"/>
              </a:rPr>
            </a:br>
            <a:endParaRPr sz="2000" dirty="0">
              <a:latin typeface="+mn-lt"/>
            </a:endParaRPr>
          </a:p>
        </p:txBody>
      </p:sp>
      <p:grpSp>
        <p:nvGrpSpPr>
          <p:cNvPr id="979" name="Google Shape;979;p43"/>
          <p:cNvGrpSpPr/>
          <p:nvPr/>
        </p:nvGrpSpPr>
        <p:grpSpPr>
          <a:xfrm>
            <a:off x="7668570" y="537491"/>
            <a:ext cx="747564" cy="769809"/>
            <a:chOff x="9211376" y="3291325"/>
            <a:chExt cx="705316" cy="726303"/>
          </a:xfrm>
        </p:grpSpPr>
        <p:sp>
          <p:nvSpPr>
            <p:cNvPr id="980" name="Google Shape;980;p43"/>
            <p:cNvSpPr/>
            <p:nvPr/>
          </p:nvSpPr>
          <p:spPr>
            <a:xfrm>
              <a:off x="9371587" y="3483222"/>
              <a:ext cx="534407" cy="534407"/>
            </a:xfrm>
            <a:custGeom>
              <a:avLst/>
              <a:gdLst/>
              <a:ahLst/>
              <a:cxnLst/>
              <a:rect l="l" t="t" r="r" b="b"/>
              <a:pathLst>
                <a:path w="6770" h="6770" extrusionOk="0">
                  <a:moveTo>
                    <a:pt x="0" y="0"/>
                  </a:moveTo>
                  <a:lnTo>
                    <a:pt x="0" y="6770"/>
                  </a:lnTo>
                  <a:lnTo>
                    <a:pt x="6770" y="6770"/>
                  </a:lnTo>
                  <a:lnTo>
                    <a:pt x="677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43"/>
            <p:cNvSpPr/>
            <p:nvPr/>
          </p:nvSpPr>
          <p:spPr>
            <a:xfrm>
              <a:off x="9211376" y="3291325"/>
              <a:ext cx="705316" cy="543054"/>
            </a:xfrm>
            <a:custGeom>
              <a:avLst/>
              <a:gdLst/>
              <a:ahLst/>
              <a:cxnLst/>
              <a:rect l="l" t="t" r="r" b="b"/>
              <a:pathLst>
                <a:path w="26198" h="20171" extrusionOk="0">
                  <a:moveTo>
                    <a:pt x="19524" y="649"/>
                  </a:moveTo>
                  <a:lnTo>
                    <a:pt x="19524" y="19524"/>
                  </a:lnTo>
                  <a:lnTo>
                    <a:pt x="648" y="19524"/>
                  </a:lnTo>
                  <a:lnTo>
                    <a:pt x="648" y="649"/>
                  </a:lnTo>
                  <a:close/>
                  <a:moveTo>
                    <a:pt x="0" y="0"/>
                  </a:moveTo>
                  <a:lnTo>
                    <a:pt x="0" y="20141"/>
                  </a:lnTo>
                  <a:lnTo>
                    <a:pt x="31" y="20141"/>
                  </a:lnTo>
                  <a:lnTo>
                    <a:pt x="31" y="20170"/>
                  </a:lnTo>
                  <a:lnTo>
                    <a:pt x="20172" y="20170"/>
                  </a:lnTo>
                  <a:lnTo>
                    <a:pt x="20172" y="998"/>
                  </a:lnTo>
                  <a:lnTo>
                    <a:pt x="25545" y="7236"/>
                  </a:lnTo>
                  <a:lnTo>
                    <a:pt x="25545" y="18902"/>
                  </a:lnTo>
                  <a:lnTo>
                    <a:pt x="26193" y="18902"/>
                  </a:lnTo>
                  <a:lnTo>
                    <a:pt x="26193" y="7003"/>
                  </a:lnTo>
                  <a:lnTo>
                    <a:pt x="26198" y="6999"/>
                  </a:lnTo>
                  <a:lnTo>
                    <a:pt x="26193" y="6995"/>
                  </a:lnTo>
                  <a:lnTo>
                    <a:pt x="20172" y="4"/>
                  </a:lnTo>
                  <a:lnTo>
                    <a:pt x="2017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2" name="Google Shape;982;p43"/>
          <p:cNvGrpSpPr/>
          <p:nvPr/>
        </p:nvGrpSpPr>
        <p:grpSpPr>
          <a:xfrm rot="5400000">
            <a:off x="5493068" y="521205"/>
            <a:ext cx="895652" cy="425454"/>
            <a:chOff x="5974875" y="3732400"/>
            <a:chExt cx="416350" cy="197775"/>
          </a:xfrm>
        </p:grpSpPr>
        <p:sp>
          <p:nvSpPr>
            <p:cNvPr id="983" name="Google Shape;983;p43"/>
            <p:cNvSpPr/>
            <p:nvPr/>
          </p:nvSpPr>
          <p:spPr>
            <a:xfrm>
              <a:off x="5974875" y="3732400"/>
              <a:ext cx="197700" cy="197775"/>
            </a:xfrm>
            <a:custGeom>
              <a:avLst/>
              <a:gdLst/>
              <a:ahLst/>
              <a:cxnLst/>
              <a:rect l="l" t="t" r="r" b="b"/>
              <a:pathLst>
                <a:path w="7908" h="7911" extrusionOk="0">
                  <a:moveTo>
                    <a:pt x="3602" y="1"/>
                  </a:moveTo>
                  <a:lnTo>
                    <a:pt x="3602" y="3106"/>
                  </a:lnTo>
                  <a:lnTo>
                    <a:pt x="1406" y="911"/>
                  </a:lnTo>
                  <a:lnTo>
                    <a:pt x="908" y="1407"/>
                  </a:lnTo>
                  <a:lnTo>
                    <a:pt x="3106" y="3605"/>
                  </a:lnTo>
                  <a:lnTo>
                    <a:pt x="0" y="3605"/>
                  </a:lnTo>
                  <a:lnTo>
                    <a:pt x="0" y="4307"/>
                  </a:lnTo>
                  <a:lnTo>
                    <a:pt x="3106" y="4307"/>
                  </a:lnTo>
                  <a:lnTo>
                    <a:pt x="908" y="6502"/>
                  </a:lnTo>
                  <a:lnTo>
                    <a:pt x="1406" y="7001"/>
                  </a:lnTo>
                  <a:lnTo>
                    <a:pt x="3602" y="4805"/>
                  </a:lnTo>
                  <a:lnTo>
                    <a:pt x="3602" y="7911"/>
                  </a:lnTo>
                  <a:lnTo>
                    <a:pt x="4306" y="7911"/>
                  </a:lnTo>
                  <a:lnTo>
                    <a:pt x="4306" y="4805"/>
                  </a:lnTo>
                  <a:lnTo>
                    <a:pt x="6501" y="7001"/>
                  </a:lnTo>
                  <a:lnTo>
                    <a:pt x="6998" y="6502"/>
                  </a:lnTo>
                  <a:lnTo>
                    <a:pt x="4802" y="4307"/>
                  </a:lnTo>
                  <a:lnTo>
                    <a:pt x="7908" y="4307"/>
                  </a:lnTo>
                  <a:lnTo>
                    <a:pt x="7908" y="3605"/>
                  </a:lnTo>
                  <a:lnTo>
                    <a:pt x="4802" y="3605"/>
                  </a:lnTo>
                  <a:lnTo>
                    <a:pt x="6998" y="1407"/>
                  </a:lnTo>
                  <a:lnTo>
                    <a:pt x="6501" y="911"/>
                  </a:lnTo>
                  <a:lnTo>
                    <a:pt x="4306" y="3106"/>
                  </a:lnTo>
                  <a:lnTo>
                    <a:pt x="430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43"/>
            <p:cNvSpPr/>
            <p:nvPr/>
          </p:nvSpPr>
          <p:spPr>
            <a:xfrm>
              <a:off x="6193450" y="3732400"/>
              <a:ext cx="197775" cy="197775"/>
            </a:xfrm>
            <a:custGeom>
              <a:avLst/>
              <a:gdLst/>
              <a:ahLst/>
              <a:cxnLst/>
              <a:rect l="l" t="t" r="r" b="b"/>
              <a:pathLst>
                <a:path w="7911" h="7911" extrusionOk="0">
                  <a:moveTo>
                    <a:pt x="3605" y="1"/>
                  </a:moveTo>
                  <a:lnTo>
                    <a:pt x="3605" y="3106"/>
                  </a:lnTo>
                  <a:lnTo>
                    <a:pt x="1409" y="911"/>
                  </a:lnTo>
                  <a:lnTo>
                    <a:pt x="911" y="1407"/>
                  </a:lnTo>
                  <a:lnTo>
                    <a:pt x="3106" y="3605"/>
                  </a:lnTo>
                  <a:lnTo>
                    <a:pt x="1" y="3605"/>
                  </a:lnTo>
                  <a:lnTo>
                    <a:pt x="1" y="4307"/>
                  </a:lnTo>
                  <a:lnTo>
                    <a:pt x="3106" y="4307"/>
                  </a:lnTo>
                  <a:lnTo>
                    <a:pt x="911" y="6502"/>
                  </a:lnTo>
                  <a:lnTo>
                    <a:pt x="1409" y="7001"/>
                  </a:lnTo>
                  <a:lnTo>
                    <a:pt x="3605" y="4805"/>
                  </a:lnTo>
                  <a:lnTo>
                    <a:pt x="3605" y="7911"/>
                  </a:lnTo>
                  <a:lnTo>
                    <a:pt x="4309" y="7911"/>
                  </a:lnTo>
                  <a:lnTo>
                    <a:pt x="4309" y="4805"/>
                  </a:lnTo>
                  <a:lnTo>
                    <a:pt x="6504" y="7001"/>
                  </a:lnTo>
                  <a:lnTo>
                    <a:pt x="7001" y="6502"/>
                  </a:lnTo>
                  <a:lnTo>
                    <a:pt x="4805" y="4307"/>
                  </a:lnTo>
                  <a:lnTo>
                    <a:pt x="7911" y="4307"/>
                  </a:lnTo>
                  <a:lnTo>
                    <a:pt x="7911" y="3605"/>
                  </a:lnTo>
                  <a:lnTo>
                    <a:pt x="4805" y="3605"/>
                  </a:lnTo>
                  <a:lnTo>
                    <a:pt x="7001" y="1407"/>
                  </a:lnTo>
                  <a:lnTo>
                    <a:pt x="6504" y="911"/>
                  </a:lnTo>
                  <a:lnTo>
                    <a:pt x="4309" y="3106"/>
                  </a:lnTo>
                  <a:lnTo>
                    <a:pt x="430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" name="Google Shape;1015;p45"/>
          <p:cNvSpPr txBox="1">
            <a:spLocks noGrp="1"/>
          </p:cNvSpPr>
          <p:nvPr>
            <p:ph type="title"/>
          </p:nvPr>
        </p:nvSpPr>
        <p:spPr>
          <a:xfrm>
            <a:off x="416750" y="109227"/>
            <a:ext cx="77148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3200" b="1" dirty="0">
                <a:latin typeface="+mj-lt"/>
              </a:rPr>
              <a:t>Лечение </a:t>
            </a:r>
            <a:br>
              <a:rPr lang="ru-RU" sz="3200" b="1" dirty="0">
                <a:latin typeface="+mj-lt"/>
              </a:rPr>
            </a:br>
            <a:endParaRPr sz="3200" dirty="0">
              <a:latin typeface="+mj-lt"/>
            </a:endParaRPr>
          </a:p>
        </p:txBody>
      </p:sp>
      <p:sp>
        <p:nvSpPr>
          <p:cNvPr id="1016" name="Google Shape;1016;p45"/>
          <p:cNvSpPr txBox="1">
            <a:spLocks noGrp="1"/>
          </p:cNvSpPr>
          <p:nvPr>
            <p:ph type="subTitle" idx="1"/>
          </p:nvPr>
        </p:nvSpPr>
        <p:spPr>
          <a:xfrm>
            <a:off x="-11854" y="521205"/>
            <a:ext cx="8280920" cy="41195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ru-RU" sz="2000" dirty="0">
                <a:latin typeface="+mn-lt"/>
              </a:rPr>
              <a:t>При ботулизме собаке требуется правильное и своевременное лечение. До приезда врача-ветеринара необходимо оказать питомцу первую помощь:</a:t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•    вызвать рвоту; </a:t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•    дать слабительное;</a:t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•    после слабительного через зонд дать воду с глюкозой;</a:t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•    сделать теплую клизму. </a:t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Лечение собаки возможно с помощью введения противоботулинической поливалентной сыворотки внутримышечно.</a:t>
            </a:r>
          </a:p>
          <a:p>
            <a:r>
              <a:rPr lang="ru-RU" sz="2000" dirty="0">
                <a:latin typeface="+mn-lt"/>
              </a:rPr>
              <a:t/>
            </a:r>
            <a:br>
              <a:rPr lang="ru-RU" sz="2000" dirty="0">
                <a:latin typeface="+mn-lt"/>
              </a:rPr>
            </a:br>
            <a:endParaRPr sz="2000" dirty="0">
              <a:latin typeface="+mn-lt"/>
            </a:endParaRPr>
          </a:p>
        </p:txBody>
      </p:sp>
      <p:sp>
        <p:nvSpPr>
          <p:cNvPr id="1024" name="Google Shape;1024;p45"/>
          <p:cNvSpPr/>
          <p:nvPr/>
        </p:nvSpPr>
        <p:spPr>
          <a:xfrm rot="10800000">
            <a:off x="7805351" y="1449439"/>
            <a:ext cx="597800" cy="977926"/>
          </a:xfrm>
          <a:custGeom>
            <a:avLst/>
            <a:gdLst/>
            <a:ahLst/>
            <a:cxnLst/>
            <a:rect l="l" t="t" r="r" b="b"/>
            <a:pathLst>
              <a:path w="4866" h="7960" extrusionOk="0">
                <a:moveTo>
                  <a:pt x="3219" y="1758"/>
                </a:moveTo>
                <a:lnTo>
                  <a:pt x="3988" y="991"/>
                </a:lnTo>
                <a:lnTo>
                  <a:pt x="4756" y="1758"/>
                </a:lnTo>
                <a:lnTo>
                  <a:pt x="4866" y="1648"/>
                </a:lnTo>
                <a:lnTo>
                  <a:pt x="4096" y="880"/>
                </a:lnTo>
                <a:lnTo>
                  <a:pt x="4866" y="113"/>
                </a:lnTo>
                <a:lnTo>
                  <a:pt x="4756" y="3"/>
                </a:lnTo>
                <a:lnTo>
                  <a:pt x="3988" y="770"/>
                </a:lnTo>
                <a:lnTo>
                  <a:pt x="3219" y="3"/>
                </a:lnTo>
                <a:lnTo>
                  <a:pt x="3109" y="113"/>
                </a:lnTo>
                <a:lnTo>
                  <a:pt x="3878" y="880"/>
                </a:lnTo>
                <a:lnTo>
                  <a:pt x="3109" y="1648"/>
                </a:lnTo>
                <a:close/>
                <a:moveTo>
                  <a:pt x="3219" y="4859"/>
                </a:moveTo>
                <a:lnTo>
                  <a:pt x="3988" y="4092"/>
                </a:lnTo>
                <a:lnTo>
                  <a:pt x="4756" y="4859"/>
                </a:lnTo>
                <a:lnTo>
                  <a:pt x="4866" y="4749"/>
                </a:lnTo>
                <a:lnTo>
                  <a:pt x="4096" y="3981"/>
                </a:lnTo>
                <a:lnTo>
                  <a:pt x="4866" y="3214"/>
                </a:lnTo>
                <a:lnTo>
                  <a:pt x="4756" y="3104"/>
                </a:lnTo>
                <a:lnTo>
                  <a:pt x="3988" y="3871"/>
                </a:lnTo>
                <a:lnTo>
                  <a:pt x="3219" y="3104"/>
                </a:lnTo>
                <a:lnTo>
                  <a:pt x="3109" y="3214"/>
                </a:lnTo>
                <a:lnTo>
                  <a:pt x="3878" y="3981"/>
                </a:lnTo>
                <a:lnTo>
                  <a:pt x="3109" y="4749"/>
                </a:lnTo>
                <a:close/>
                <a:moveTo>
                  <a:pt x="3219" y="7960"/>
                </a:moveTo>
                <a:lnTo>
                  <a:pt x="3988" y="7193"/>
                </a:lnTo>
                <a:lnTo>
                  <a:pt x="4756" y="7960"/>
                </a:lnTo>
                <a:lnTo>
                  <a:pt x="4866" y="7850"/>
                </a:lnTo>
                <a:lnTo>
                  <a:pt x="4096" y="7082"/>
                </a:lnTo>
                <a:lnTo>
                  <a:pt x="4866" y="6315"/>
                </a:lnTo>
                <a:lnTo>
                  <a:pt x="4756" y="6205"/>
                </a:lnTo>
                <a:lnTo>
                  <a:pt x="3988" y="6972"/>
                </a:lnTo>
                <a:lnTo>
                  <a:pt x="3219" y="6205"/>
                </a:lnTo>
                <a:lnTo>
                  <a:pt x="3109" y="6315"/>
                </a:lnTo>
                <a:lnTo>
                  <a:pt x="3878" y="7082"/>
                </a:lnTo>
                <a:lnTo>
                  <a:pt x="3109" y="7850"/>
                </a:lnTo>
                <a:close/>
                <a:moveTo>
                  <a:pt x="111" y="1755"/>
                </a:moveTo>
                <a:lnTo>
                  <a:pt x="880" y="986"/>
                </a:lnTo>
                <a:lnTo>
                  <a:pt x="1650" y="1755"/>
                </a:lnTo>
                <a:lnTo>
                  <a:pt x="1758" y="1645"/>
                </a:lnTo>
                <a:lnTo>
                  <a:pt x="991" y="878"/>
                </a:lnTo>
                <a:lnTo>
                  <a:pt x="1758" y="108"/>
                </a:lnTo>
                <a:lnTo>
                  <a:pt x="1650" y="0"/>
                </a:lnTo>
                <a:lnTo>
                  <a:pt x="880" y="768"/>
                </a:lnTo>
                <a:lnTo>
                  <a:pt x="111" y="0"/>
                </a:lnTo>
                <a:lnTo>
                  <a:pt x="1" y="108"/>
                </a:lnTo>
                <a:lnTo>
                  <a:pt x="770" y="878"/>
                </a:lnTo>
                <a:lnTo>
                  <a:pt x="1" y="1645"/>
                </a:lnTo>
                <a:close/>
                <a:moveTo>
                  <a:pt x="111" y="4857"/>
                </a:moveTo>
                <a:lnTo>
                  <a:pt x="880" y="4087"/>
                </a:lnTo>
                <a:lnTo>
                  <a:pt x="1650" y="4857"/>
                </a:lnTo>
                <a:lnTo>
                  <a:pt x="1758" y="4746"/>
                </a:lnTo>
                <a:lnTo>
                  <a:pt x="991" y="3979"/>
                </a:lnTo>
                <a:lnTo>
                  <a:pt x="1758" y="3210"/>
                </a:lnTo>
                <a:lnTo>
                  <a:pt x="1650" y="3102"/>
                </a:lnTo>
                <a:lnTo>
                  <a:pt x="880" y="3869"/>
                </a:lnTo>
                <a:lnTo>
                  <a:pt x="111" y="3102"/>
                </a:lnTo>
                <a:lnTo>
                  <a:pt x="1" y="3210"/>
                </a:lnTo>
                <a:lnTo>
                  <a:pt x="770" y="3979"/>
                </a:lnTo>
                <a:lnTo>
                  <a:pt x="1" y="4746"/>
                </a:lnTo>
                <a:close/>
                <a:moveTo>
                  <a:pt x="111" y="7958"/>
                </a:moveTo>
                <a:lnTo>
                  <a:pt x="880" y="7188"/>
                </a:lnTo>
                <a:lnTo>
                  <a:pt x="1650" y="7958"/>
                </a:lnTo>
                <a:lnTo>
                  <a:pt x="1758" y="7847"/>
                </a:lnTo>
                <a:lnTo>
                  <a:pt x="991" y="7080"/>
                </a:lnTo>
                <a:lnTo>
                  <a:pt x="1758" y="6311"/>
                </a:lnTo>
                <a:lnTo>
                  <a:pt x="1650" y="6203"/>
                </a:lnTo>
                <a:lnTo>
                  <a:pt x="880" y="6970"/>
                </a:lnTo>
                <a:lnTo>
                  <a:pt x="111" y="6203"/>
                </a:lnTo>
                <a:lnTo>
                  <a:pt x="1" y="6311"/>
                </a:lnTo>
                <a:lnTo>
                  <a:pt x="770" y="7080"/>
                </a:lnTo>
                <a:lnTo>
                  <a:pt x="1" y="784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25" name="Google Shape;1025;p45"/>
          <p:cNvGrpSpPr/>
          <p:nvPr/>
        </p:nvGrpSpPr>
        <p:grpSpPr>
          <a:xfrm rot="10800000">
            <a:off x="4620620" y="95751"/>
            <a:ext cx="895652" cy="425454"/>
            <a:chOff x="5974875" y="3732400"/>
            <a:chExt cx="416350" cy="197775"/>
          </a:xfrm>
        </p:grpSpPr>
        <p:sp>
          <p:nvSpPr>
            <p:cNvPr id="1026" name="Google Shape;1026;p45"/>
            <p:cNvSpPr/>
            <p:nvPr/>
          </p:nvSpPr>
          <p:spPr>
            <a:xfrm>
              <a:off x="5974875" y="3732400"/>
              <a:ext cx="197700" cy="197775"/>
            </a:xfrm>
            <a:custGeom>
              <a:avLst/>
              <a:gdLst/>
              <a:ahLst/>
              <a:cxnLst/>
              <a:rect l="l" t="t" r="r" b="b"/>
              <a:pathLst>
                <a:path w="7908" h="7911" extrusionOk="0">
                  <a:moveTo>
                    <a:pt x="3602" y="1"/>
                  </a:moveTo>
                  <a:lnTo>
                    <a:pt x="3602" y="3106"/>
                  </a:lnTo>
                  <a:lnTo>
                    <a:pt x="1406" y="911"/>
                  </a:lnTo>
                  <a:lnTo>
                    <a:pt x="908" y="1407"/>
                  </a:lnTo>
                  <a:lnTo>
                    <a:pt x="3106" y="3605"/>
                  </a:lnTo>
                  <a:lnTo>
                    <a:pt x="0" y="3605"/>
                  </a:lnTo>
                  <a:lnTo>
                    <a:pt x="0" y="4307"/>
                  </a:lnTo>
                  <a:lnTo>
                    <a:pt x="3106" y="4307"/>
                  </a:lnTo>
                  <a:lnTo>
                    <a:pt x="908" y="6502"/>
                  </a:lnTo>
                  <a:lnTo>
                    <a:pt x="1406" y="7001"/>
                  </a:lnTo>
                  <a:lnTo>
                    <a:pt x="3602" y="4805"/>
                  </a:lnTo>
                  <a:lnTo>
                    <a:pt x="3602" y="7911"/>
                  </a:lnTo>
                  <a:lnTo>
                    <a:pt x="4306" y="7911"/>
                  </a:lnTo>
                  <a:lnTo>
                    <a:pt x="4306" y="4805"/>
                  </a:lnTo>
                  <a:lnTo>
                    <a:pt x="6501" y="7001"/>
                  </a:lnTo>
                  <a:lnTo>
                    <a:pt x="6998" y="6502"/>
                  </a:lnTo>
                  <a:lnTo>
                    <a:pt x="4802" y="4307"/>
                  </a:lnTo>
                  <a:lnTo>
                    <a:pt x="7908" y="4307"/>
                  </a:lnTo>
                  <a:lnTo>
                    <a:pt x="7908" y="3605"/>
                  </a:lnTo>
                  <a:lnTo>
                    <a:pt x="4802" y="3605"/>
                  </a:lnTo>
                  <a:lnTo>
                    <a:pt x="6998" y="1407"/>
                  </a:lnTo>
                  <a:lnTo>
                    <a:pt x="6501" y="911"/>
                  </a:lnTo>
                  <a:lnTo>
                    <a:pt x="4306" y="3106"/>
                  </a:lnTo>
                  <a:lnTo>
                    <a:pt x="430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45"/>
            <p:cNvSpPr/>
            <p:nvPr/>
          </p:nvSpPr>
          <p:spPr>
            <a:xfrm>
              <a:off x="6193450" y="3732400"/>
              <a:ext cx="197775" cy="197775"/>
            </a:xfrm>
            <a:custGeom>
              <a:avLst/>
              <a:gdLst/>
              <a:ahLst/>
              <a:cxnLst/>
              <a:rect l="l" t="t" r="r" b="b"/>
              <a:pathLst>
                <a:path w="7911" h="7911" extrusionOk="0">
                  <a:moveTo>
                    <a:pt x="3605" y="1"/>
                  </a:moveTo>
                  <a:lnTo>
                    <a:pt x="3605" y="3106"/>
                  </a:lnTo>
                  <a:lnTo>
                    <a:pt x="1409" y="911"/>
                  </a:lnTo>
                  <a:lnTo>
                    <a:pt x="911" y="1407"/>
                  </a:lnTo>
                  <a:lnTo>
                    <a:pt x="3106" y="3605"/>
                  </a:lnTo>
                  <a:lnTo>
                    <a:pt x="1" y="3605"/>
                  </a:lnTo>
                  <a:lnTo>
                    <a:pt x="1" y="4307"/>
                  </a:lnTo>
                  <a:lnTo>
                    <a:pt x="3106" y="4307"/>
                  </a:lnTo>
                  <a:lnTo>
                    <a:pt x="911" y="6502"/>
                  </a:lnTo>
                  <a:lnTo>
                    <a:pt x="1409" y="7001"/>
                  </a:lnTo>
                  <a:lnTo>
                    <a:pt x="3605" y="4805"/>
                  </a:lnTo>
                  <a:lnTo>
                    <a:pt x="3605" y="7911"/>
                  </a:lnTo>
                  <a:lnTo>
                    <a:pt x="4309" y="7911"/>
                  </a:lnTo>
                  <a:lnTo>
                    <a:pt x="4309" y="4805"/>
                  </a:lnTo>
                  <a:lnTo>
                    <a:pt x="6504" y="7001"/>
                  </a:lnTo>
                  <a:lnTo>
                    <a:pt x="7001" y="6502"/>
                  </a:lnTo>
                  <a:lnTo>
                    <a:pt x="4805" y="4307"/>
                  </a:lnTo>
                  <a:lnTo>
                    <a:pt x="7911" y="4307"/>
                  </a:lnTo>
                  <a:lnTo>
                    <a:pt x="7911" y="3605"/>
                  </a:lnTo>
                  <a:lnTo>
                    <a:pt x="4805" y="3605"/>
                  </a:lnTo>
                  <a:lnTo>
                    <a:pt x="7001" y="1407"/>
                  </a:lnTo>
                  <a:lnTo>
                    <a:pt x="6504" y="911"/>
                  </a:lnTo>
                  <a:lnTo>
                    <a:pt x="4309" y="3106"/>
                  </a:lnTo>
                  <a:lnTo>
                    <a:pt x="430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28" name="Google Shape;1028;p45"/>
          <p:cNvSpPr/>
          <p:nvPr/>
        </p:nvSpPr>
        <p:spPr>
          <a:xfrm>
            <a:off x="6089275" y="-371663"/>
            <a:ext cx="3706908" cy="769790"/>
          </a:xfrm>
          <a:custGeom>
            <a:avLst/>
            <a:gdLst/>
            <a:ahLst/>
            <a:cxnLst/>
            <a:rect l="l" t="t" r="r" b="b"/>
            <a:pathLst>
              <a:path w="21400" h="4444" extrusionOk="0">
                <a:moveTo>
                  <a:pt x="1289" y="4443"/>
                </a:moveTo>
                <a:lnTo>
                  <a:pt x="0" y="4443"/>
                </a:lnTo>
                <a:lnTo>
                  <a:pt x="1705" y="1"/>
                </a:lnTo>
                <a:lnTo>
                  <a:pt x="2996" y="1"/>
                </a:lnTo>
                <a:close/>
                <a:moveTo>
                  <a:pt x="5626" y="1"/>
                </a:moveTo>
                <a:lnTo>
                  <a:pt x="4335" y="1"/>
                </a:lnTo>
                <a:lnTo>
                  <a:pt x="2628" y="4443"/>
                </a:lnTo>
                <a:lnTo>
                  <a:pt x="3919" y="4443"/>
                </a:lnTo>
                <a:close/>
                <a:moveTo>
                  <a:pt x="8254" y="1"/>
                </a:moveTo>
                <a:lnTo>
                  <a:pt x="6965" y="1"/>
                </a:lnTo>
                <a:lnTo>
                  <a:pt x="5258" y="4443"/>
                </a:lnTo>
                <a:lnTo>
                  <a:pt x="6549" y="4443"/>
                </a:lnTo>
                <a:close/>
                <a:moveTo>
                  <a:pt x="10884" y="1"/>
                </a:moveTo>
                <a:lnTo>
                  <a:pt x="9593" y="1"/>
                </a:lnTo>
                <a:lnTo>
                  <a:pt x="7886" y="4443"/>
                </a:lnTo>
                <a:lnTo>
                  <a:pt x="9177" y="4443"/>
                </a:lnTo>
                <a:close/>
                <a:moveTo>
                  <a:pt x="13514" y="1"/>
                </a:moveTo>
                <a:lnTo>
                  <a:pt x="12223" y="1"/>
                </a:lnTo>
                <a:lnTo>
                  <a:pt x="10516" y="4443"/>
                </a:lnTo>
                <a:lnTo>
                  <a:pt x="11805" y="4443"/>
                </a:lnTo>
                <a:close/>
                <a:moveTo>
                  <a:pt x="16142" y="1"/>
                </a:moveTo>
                <a:lnTo>
                  <a:pt x="14851" y="1"/>
                </a:lnTo>
                <a:lnTo>
                  <a:pt x="13144" y="4443"/>
                </a:lnTo>
                <a:lnTo>
                  <a:pt x="14435" y="4443"/>
                </a:lnTo>
                <a:close/>
                <a:moveTo>
                  <a:pt x="18772" y="1"/>
                </a:moveTo>
                <a:lnTo>
                  <a:pt x="17481" y="1"/>
                </a:lnTo>
                <a:lnTo>
                  <a:pt x="15774" y="4443"/>
                </a:lnTo>
                <a:lnTo>
                  <a:pt x="17065" y="4443"/>
                </a:lnTo>
                <a:close/>
                <a:moveTo>
                  <a:pt x="21400" y="1"/>
                </a:moveTo>
                <a:lnTo>
                  <a:pt x="20109" y="1"/>
                </a:lnTo>
                <a:lnTo>
                  <a:pt x="18402" y="4443"/>
                </a:lnTo>
                <a:lnTo>
                  <a:pt x="19693" y="4443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Google Shape;1045;p46"/>
          <p:cNvSpPr txBox="1">
            <a:spLocks noGrp="1"/>
          </p:cNvSpPr>
          <p:nvPr>
            <p:ph type="title"/>
          </p:nvPr>
        </p:nvSpPr>
        <p:spPr>
          <a:xfrm>
            <a:off x="714575" y="445025"/>
            <a:ext cx="77148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3200" b="1" dirty="0">
                <a:latin typeface="+mj-lt"/>
              </a:rPr>
              <a:t>Профилактика</a:t>
            </a:r>
            <a:r>
              <a:rPr lang="ru-RU" b="1" dirty="0"/>
              <a:t/>
            </a:r>
            <a:br>
              <a:rPr lang="ru-RU" b="1" dirty="0"/>
            </a:br>
            <a:endParaRPr dirty="0"/>
          </a:p>
        </p:txBody>
      </p:sp>
      <p:sp>
        <p:nvSpPr>
          <p:cNvPr id="1046" name="Google Shape;1046;p46"/>
          <p:cNvSpPr txBox="1">
            <a:spLocks noGrp="1"/>
          </p:cNvSpPr>
          <p:nvPr>
            <p:ph type="subTitle" idx="1"/>
          </p:nvPr>
        </p:nvSpPr>
        <p:spPr>
          <a:xfrm>
            <a:off x="1131463" y="1851670"/>
            <a:ext cx="7200800" cy="221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buSzPts val="1100"/>
            </a:pPr>
            <a:r>
              <a:rPr lang="ru-RU" sz="2800" dirty="0">
                <a:latin typeface="+mn-lt"/>
              </a:rPr>
              <a:t>В профилактических целях важно следить за тем, чтобы в корм собаки не попадали испорченные продукты, во время прогулок избегать территорию с большим скоплением мусора. </a:t>
            </a:r>
            <a:endParaRPr sz="2800" dirty="0">
              <a:latin typeface="+mn-lt"/>
            </a:endParaRPr>
          </a:p>
        </p:txBody>
      </p:sp>
      <p:sp>
        <p:nvSpPr>
          <p:cNvPr id="1071" name="Google Shape;1071;p46"/>
          <p:cNvSpPr/>
          <p:nvPr/>
        </p:nvSpPr>
        <p:spPr>
          <a:xfrm rot="5400000">
            <a:off x="4432963" y="244964"/>
            <a:ext cx="597800" cy="977926"/>
          </a:xfrm>
          <a:custGeom>
            <a:avLst/>
            <a:gdLst/>
            <a:ahLst/>
            <a:cxnLst/>
            <a:rect l="l" t="t" r="r" b="b"/>
            <a:pathLst>
              <a:path w="4866" h="7960" extrusionOk="0">
                <a:moveTo>
                  <a:pt x="3219" y="1758"/>
                </a:moveTo>
                <a:lnTo>
                  <a:pt x="3988" y="991"/>
                </a:lnTo>
                <a:lnTo>
                  <a:pt x="4756" y="1758"/>
                </a:lnTo>
                <a:lnTo>
                  <a:pt x="4866" y="1648"/>
                </a:lnTo>
                <a:lnTo>
                  <a:pt x="4096" y="880"/>
                </a:lnTo>
                <a:lnTo>
                  <a:pt x="4866" y="113"/>
                </a:lnTo>
                <a:lnTo>
                  <a:pt x="4756" y="3"/>
                </a:lnTo>
                <a:lnTo>
                  <a:pt x="3988" y="770"/>
                </a:lnTo>
                <a:lnTo>
                  <a:pt x="3219" y="3"/>
                </a:lnTo>
                <a:lnTo>
                  <a:pt x="3109" y="113"/>
                </a:lnTo>
                <a:lnTo>
                  <a:pt x="3878" y="880"/>
                </a:lnTo>
                <a:lnTo>
                  <a:pt x="3109" y="1648"/>
                </a:lnTo>
                <a:close/>
                <a:moveTo>
                  <a:pt x="3219" y="4859"/>
                </a:moveTo>
                <a:lnTo>
                  <a:pt x="3988" y="4092"/>
                </a:lnTo>
                <a:lnTo>
                  <a:pt x="4756" y="4859"/>
                </a:lnTo>
                <a:lnTo>
                  <a:pt x="4866" y="4749"/>
                </a:lnTo>
                <a:lnTo>
                  <a:pt x="4096" y="3981"/>
                </a:lnTo>
                <a:lnTo>
                  <a:pt x="4866" y="3214"/>
                </a:lnTo>
                <a:lnTo>
                  <a:pt x="4756" y="3104"/>
                </a:lnTo>
                <a:lnTo>
                  <a:pt x="3988" y="3871"/>
                </a:lnTo>
                <a:lnTo>
                  <a:pt x="3219" y="3104"/>
                </a:lnTo>
                <a:lnTo>
                  <a:pt x="3109" y="3214"/>
                </a:lnTo>
                <a:lnTo>
                  <a:pt x="3878" y="3981"/>
                </a:lnTo>
                <a:lnTo>
                  <a:pt x="3109" y="4749"/>
                </a:lnTo>
                <a:close/>
                <a:moveTo>
                  <a:pt x="3219" y="7960"/>
                </a:moveTo>
                <a:lnTo>
                  <a:pt x="3988" y="7193"/>
                </a:lnTo>
                <a:lnTo>
                  <a:pt x="4756" y="7960"/>
                </a:lnTo>
                <a:lnTo>
                  <a:pt x="4866" y="7850"/>
                </a:lnTo>
                <a:lnTo>
                  <a:pt x="4096" y="7082"/>
                </a:lnTo>
                <a:lnTo>
                  <a:pt x="4866" y="6315"/>
                </a:lnTo>
                <a:lnTo>
                  <a:pt x="4756" y="6205"/>
                </a:lnTo>
                <a:lnTo>
                  <a:pt x="3988" y="6972"/>
                </a:lnTo>
                <a:lnTo>
                  <a:pt x="3219" y="6205"/>
                </a:lnTo>
                <a:lnTo>
                  <a:pt x="3109" y="6315"/>
                </a:lnTo>
                <a:lnTo>
                  <a:pt x="3878" y="7082"/>
                </a:lnTo>
                <a:lnTo>
                  <a:pt x="3109" y="7850"/>
                </a:lnTo>
                <a:close/>
                <a:moveTo>
                  <a:pt x="111" y="1755"/>
                </a:moveTo>
                <a:lnTo>
                  <a:pt x="880" y="986"/>
                </a:lnTo>
                <a:lnTo>
                  <a:pt x="1650" y="1755"/>
                </a:lnTo>
                <a:lnTo>
                  <a:pt x="1758" y="1645"/>
                </a:lnTo>
                <a:lnTo>
                  <a:pt x="991" y="878"/>
                </a:lnTo>
                <a:lnTo>
                  <a:pt x="1758" y="108"/>
                </a:lnTo>
                <a:lnTo>
                  <a:pt x="1650" y="0"/>
                </a:lnTo>
                <a:lnTo>
                  <a:pt x="880" y="768"/>
                </a:lnTo>
                <a:lnTo>
                  <a:pt x="111" y="0"/>
                </a:lnTo>
                <a:lnTo>
                  <a:pt x="1" y="108"/>
                </a:lnTo>
                <a:lnTo>
                  <a:pt x="770" y="878"/>
                </a:lnTo>
                <a:lnTo>
                  <a:pt x="1" y="1645"/>
                </a:lnTo>
                <a:close/>
                <a:moveTo>
                  <a:pt x="111" y="4857"/>
                </a:moveTo>
                <a:lnTo>
                  <a:pt x="880" y="4087"/>
                </a:lnTo>
                <a:lnTo>
                  <a:pt x="1650" y="4857"/>
                </a:lnTo>
                <a:lnTo>
                  <a:pt x="1758" y="4746"/>
                </a:lnTo>
                <a:lnTo>
                  <a:pt x="991" y="3979"/>
                </a:lnTo>
                <a:lnTo>
                  <a:pt x="1758" y="3210"/>
                </a:lnTo>
                <a:lnTo>
                  <a:pt x="1650" y="3102"/>
                </a:lnTo>
                <a:lnTo>
                  <a:pt x="880" y="3869"/>
                </a:lnTo>
                <a:lnTo>
                  <a:pt x="111" y="3102"/>
                </a:lnTo>
                <a:lnTo>
                  <a:pt x="1" y="3210"/>
                </a:lnTo>
                <a:lnTo>
                  <a:pt x="770" y="3979"/>
                </a:lnTo>
                <a:lnTo>
                  <a:pt x="1" y="4746"/>
                </a:lnTo>
                <a:close/>
                <a:moveTo>
                  <a:pt x="111" y="7958"/>
                </a:moveTo>
                <a:lnTo>
                  <a:pt x="880" y="7188"/>
                </a:lnTo>
                <a:lnTo>
                  <a:pt x="1650" y="7958"/>
                </a:lnTo>
                <a:lnTo>
                  <a:pt x="1758" y="7847"/>
                </a:lnTo>
                <a:lnTo>
                  <a:pt x="991" y="7080"/>
                </a:lnTo>
                <a:lnTo>
                  <a:pt x="1758" y="6311"/>
                </a:lnTo>
                <a:lnTo>
                  <a:pt x="1650" y="6203"/>
                </a:lnTo>
                <a:lnTo>
                  <a:pt x="880" y="6970"/>
                </a:lnTo>
                <a:lnTo>
                  <a:pt x="111" y="6203"/>
                </a:lnTo>
                <a:lnTo>
                  <a:pt x="1" y="6311"/>
                </a:lnTo>
                <a:lnTo>
                  <a:pt x="770" y="7080"/>
                </a:lnTo>
                <a:lnTo>
                  <a:pt x="1" y="784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72" name="Google Shape;1072;p46"/>
          <p:cNvGrpSpPr/>
          <p:nvPr/>
        </p:nvGrpSpPr>
        <p:grpSpPr>
          <a:xfrm>
            <a:off x="6344564" y="437154"/>
            <a:ext cx="747564" cy="769809"/>
            <a:chOff x="9211376" y="3291325"/>
            <a:chExt cx="705316" cy="726303"/>
          </a:xfrm>
        </p:grpSpPr>
        <p:sp>
          <p:nvSpPr>
            <p:cNvPr id="1073" name="Google Shape;1073;p46"/>
            <p:cNvSpPr/>
            <p:nvPr/>
          </p:nvSpPr>
          <p:spPr>
            <a:xfrm>
              <a:off x="9371587" y="3483222"/>
              <a:ext cx="534407" cy="534407"/>
            </a:xfrm>
            <a:custGeom>
              <a:avLst/>
              <a:gdLst/>
              <a:ahLst/>
              <a:cxnLst/>
              <a:rect l="l" t="t" r="r" b="b"/>
              <a:pathLst>
                <a:path w="6770" h="6770" extrusionOk="0">
                  <a:moveTo>
                    <a:pt x="0" y="0"/>
                  </a:moveTo>
                  <a:lnTo>
                    <a:pt x="0" y="6770"/>
                  </a:lnTo>
                  <a:lnTo>
                    <a:pt x="6770" y="6770"/>
                  </a:lnTo>
                  <a:lnTo>
                    <a:pt x="677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46"/>
            <p:cNvSpPr/>
            <p:nvPr/>
          </p:nvSpPr>
          <p:spPr>
            <a:xfrm>
              <a:off x="9211376" y="3291325"/>
              <a:ext cx="705316" cy="543054"/>
            </a:xfrm>
            <a:custGeom>
              <a:avLst/>
              <a:gdLst/>
              <a:ahLst/>
              <a:cxnLst/>
              <a:rect l="l" t="t" r="r" b="b"/>
              <a:pathLst>
                <a:path w="26198" h="20171" extrusionOk="0">
                  <a:moveTo>
                    <a:pt x="19524" y="649"/>
                  </a:moveTo>
                  <a:lnTo>
                    <a:pt x="19524" y="19524"/>
                  </a:lnTo>
                  <a:lnTo>
                    <a:pt x="648" y="19524"/>
                  </a:lnTo>
                  <a:lnTo>
                    <a:pt x="648" y="649"/>
                  </a:lnTo>
                  <a:close/>
                  <a:moveTo>
                    <a:pt x="0" y="0"/>
                  </a:moveTo>
                  <a:lnTo>
                    <a:pt x="0" y="20141"/>
                  </a:lnTo>
                  <a:lnTo>
                    <a:pt x="31" y="20141"/>
                  </a:lnTo>
                  <a:lnTo>
                    <a:pt x="31" y="20170"/>
                  </a:lnTo>
                  <a:lnTo>
                    <a:pt x="20172" y="20170"/>
                  </a:lnTo>
                  <a:lnTo>
                    <a:pt x="20172" y="998"/>
                  </a:lnTo>
                  <a:lnTo>
                    <a:pt x="25545" y="7236"/>
                  </a:lnTo>
                  <a:lnTo>
                    <a:pt x="25545" y="18902"/>
                  </a:lnTo>
                  <a:lnTo>
                    <a:pt x="26193" y="18902"/>
                  </a:lnTo>
                  <a:lnTo>
                    <a:pt x="26193" y="7003"/>
                  </a:lnTo>
                  <a:lnTo>
                    <a:pt x="26198" y="6999"/>
                  </a:lnTo>
                  <a:lnTo>
                    <a:pt x="26193" y="6995"/>
                  </a:lnTo>
                  <a:lnTo>
                    <a:pt x="20172" y="4"/>
                  </a:lnTo>
                  <a:lnTo>
                    <a:pt x="2017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latin typeface="+mj-lt"/>
              </a:rPr>
              <a:t>С</a:t>
            </a:r>
            <a:r>
              <a:rPr lang="ru-RU" sz="3200" dirty="0" smtClean="0">
                <a:latin typeface="+mj-lt"/>
              </a:rPr>
              <a:t>толбняк</a:t>
            </a:r>
            <a:endParaRPr lang="ru-RU" sz="3200" dirty="0"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00418" y="1347614"/>
            <a:ext cx="7272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+mn-lt"/>
              </a:rPr>
              <a:t>- </a:t>
            </a:r>
            <a:r>
              <a:rPr lang="ru-RU" sz="2400" dirty="0">
                <a:latin typeface="+mn-lt"/>
              </a:rPr>
              <a:t>острая раневая инфекция. Возникает при воздействии на организм токсина анаэробной палочки - </a:t>
            </a:r>
            <a:r>
              <a:rPr lang="ru-RU" sz="2400" dirty="0" err="1">
                <a:latin typeface="+mn-lt"/>
              </a:rPr>
              <a:t>Clostridium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tetani</a:t>
            </a:r>
            <a:r>
              <a:rPr lang="ru-RU" sz="2400" dirty="0">
                <a:latin typeface="+mn-lt"/>
              </a:rPr>
              <a:t>. Без оказания своевременной помощи и при отсутствии лечения возможен летальный исход. </a:t>
            </a:r>
            <a:endParaRPr lang="ru-RU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5381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+mj-lt"/>
              </a:rPr>
              <a:t>Причины</a:t>
            </a:r>
            <a:br>
              <a:rPr lang="ru-RU" b="1" dirty="0">
                <a:latin typeface="+mj-lt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ru-RU" sz="2800" dirty="0" smtClean="0">
                <a:latin typeface="+mn-lt"/>
              </a:rPr>
              <a:t> Заболевание </a:t>
            </a:r>
            <a:r>
              <a:rPr lang="ru-RU" sz="2800" dirty="0">
                <a:latin typeface="+mn-lt"/>
              </a:rPr>
              <a:t>у собаки возникает по ряду причин. К распространенным источникам инфекции относят:</a:t>
            </a:r>
            <a:r>
              <a:rPr lang="ru-RU" sz="2800" dirty="0">
                <a:latin typeface="+mn-lt"/>
              </a:rPr>
              <a:t/>
            </a:r>
            <a:br>
              <a:rPr lang="ru-RU" sz="2800" dirty="0">
                <a:latin typeface="+mn-lt"/>
              </a:rPr>
            </a:br>
            <a:r>
              <a:rPr lang="ru-RU" sz="2800" dirty="0">
                <a:latin typeface="+mn-lt"/>
              </a:rPr>
              <a:t>•    испачканные в земле предметы;</a:t>
            </a:r>
            <a:r>
              <a:rPr lang="ru-RU" sz="2800" dirty="0">
                <a:latin typeface="+mn-lt"/>
              </a:rPr>
              <a:t/>
            </a:r>
            <a:br>
              <a:rPr lang="ru-RU" sz="2800" dirty="0">
                <a:latin typeface="+mn-lt"/>
              </a:rPr>
            </a:br>
            <a:r>
              <a:rPr lang="ru-RU" sz="2800" dirty="0">
                <a:latin typeface="+mn-lt"/>
              </a:rPr>
              <a:t>•    поедание животным почвы;</a:t>
            </a:r>
            <a:r>
              <a:rPr lang="ru-RU" sz="2800" dirty="0">
                <a:latin typeface="+mn-lt"/>
              </a:rPr>
              <a:t/>
            </a:r>
            <a:br>
              <a:rPr lang="ru-RU" sz="2800" dirty="0">
                <a:latin typeface="+mn-lt"/>
              </a:rPr>
            </a:br>
            <a:r>
              <a:rPr lang="ru-RU" sz="2800" dirty="0">
                <a:latin typeface="+mn-lt"/>
              </a:rPr>
              <a:t>•    попадание вируса в глубокие раны.</a:t>
            </a:r>
            <a:endParaRPr lang="ru-RU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752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anioencephalic Trauma by Slidesgo">
  <a:themeElements>
    <a:clrScheme name="Simple Light">
      <a:dk1>
        <a:srgbClr val="0D1439"/>
      </a:dk1>
      <a:lt1>
        <a:srgbClr val="DCDDFC"/>
      </a:lt1>
      <a:dk2>
        <a:srgbClr val="4D57F1"/>
      </a:dk2>
      <a:lt2>
        <a:srgbClr val="DE94EA"/>
      </a:lt2>
      <a:accent1>
        <a:srgbClr val="8ADDA8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D143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220</Words>
  <Application>Microsoft Office PowerPoint</Application>
  <PresentationFormat>Экран (16:9)</PresentationFormat>
  <Paragraphs>44</Paragraphs>
  <Slides>14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DM Sans</vt:lpstr>
      <vt:lpstr>Dela Gothic One</vt:lpstr>
      <vt:lpstr>Cranioencephalic Trauma by Slidesgo</vt:lpstr>
      <vt:lpstr>Ботулизм, столбняк</vt:lpstr>
      <vt:lpstr>Ботулизм</vt:lpstr>
      <vt:lpstr>Причины ботулизма у собак </vt:lpstr>
      <vt:lpstr>Симптомы ботулизма у собак </vt:lpstr>
      <vt:lpstr>Презентация PowerPoint</vt:lpstr>
      <vt:lpstr>Лечение  </vt:lpstr>
      <vt:lpstr>Профилактика </vt:lpstr>
      <vt:lpstr>Столбняк</vt:lpstr>
      <vt:lpstr>Причины  </vt:lpstr>
      <vt:lpstr>Симптомы столбняка у собак </vt:lpstr>
      <vt:lpstr>•    глаза неподвижные; •    глотание невозможно или затруднено; •    припадки учащаются при шуме и свете. При малейшем подозрении на заболевание следует вызвать врача-ветеринара на дом, для оказания питомцу срочной помощи.  </vt:lpstr>
      <vt:lpstr>Лечение  </vt:lpstr>
      <vt:lpstr>Профилактика </vt:lpstr>
      <vt:lpstr>Список литературы: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Ботулизм, столбняк</dc:title>
  <dc:creator>Администратор</dc:creator>
  <cp:lastModifiedBy>Дмитрий Каленюк</cp:lastModifiedBy>
  <cp:revision>3</cp:revision>
  <dcterms:modified xsi:type="dcterms:W3CDTF">2023-04-07T13:40:26Z</dcterms:modified>
</cp:coreProperties>
</file>