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9" r:id="rId5"/>
    <p:sldId id="258" r:id="rId6"/>
    <p:sldId id="261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689F4A3-2124-45CF-8767-E6B0741A8727}" type="datetimeFigureOut">
              <a:rPr lang="ru-RU" smtClean="0"/>
              <a:pPr/>
              <a:t>05.04.2023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820934-059B-4E70-927D-18901A3142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Столбняк у собак</a:t>
            </a:r>
            <a:endParaRPr lang="ru-RU" dirty="0"/>
          </a:p>
        </p:txBody>
      </p:sp>
      <p:pic>
        <p:nvPicPr>
          <p:cNvPr id="1026" name="Picture 2" descr="C:\Users\Владелец\Desktop\uk-colitis-in-anim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636912"/>
            <a:ext cx="4013337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Профилактичесие</a:t>
            </a:r>
            <a:r>
              <a:rPr lang="ru-RU" dirty="0" smtClean="0"/>
              <a:t> </a:t>
            </a:r>
            <a:r>
              <a:rPr lang="ru-RU" dirty="0" err="1" smtClean="0"/>
              <a:t>мерв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Чтобы </a:t>
            </a:r>
            <a:r>
              <a:rPr lang="ru-RU" dirty="0"/>
              <a:t>собака не заразилась ботулизмом, ее хозяевам необходимо соблюдать несколько простых и одновременно крайне важных правил. Прежде всего, следует уделять внимание надлежащей термической обработке корма для животных, приготавливаемого в домашних условиях. Также, нужно своевременно принимать все меры по дезинфекции ссадин и царапин на теле питомца, которые тот может получить во время прогулок, и максимально укреплять его иммунитет.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столбняк?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кишечная </a:t>
            </a:r>
            <a:r>
              <a:rPr lang="ru-RU" b="1" dirty="0"/>
              <a:t>инфекция, вызванная токсином, попавшим в организм через желудочно-кишечный тракт питомца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К основным источникам заражения относятся корма растительного и животного происхождения, содержащие яд или покрытие плесенью, а также почва.</a:t>
            </a:r>
          </a:p>
          <a:p>
            <a:pPr algn="just"/>
            <a:r>
              <a:rPr lang="ru-RU" dirty="0"/>
              <a:t>Токсин, вызывающий заболевание, может быть разрушен кипячением, подвергать его термической обработке требуется не менее 6 часов подряд.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Существует четыре основных формы рассматриваемого </a:t>
            </a:r>
            <a:r>
              <a:rPr lang="ru-RU" dirty="0" smtClean="0"/>
              <a:t>заболевания:</a:t>
            </a:r>
          </a:p>
          <a:p>
            <a:r>
              <a:rPr lang="ru-RU" dirty="0" smtClean="0"/>
              <a:t>Пищевая</a:t>
            </a:r>
            <a:endParaRPr lang="ru-RU" dirty="0"/>
          </a:p>
          <a:p>
            <a:r>
              <a:rPr lang="ru-RU" dirty="0" smtClean="0"/>
              <a:t> раневая</a:t>
            </a:r>
          </a:p>
          <a:p>
            <a:r>
              <a:rPr lang="ru-RU" dirty="0" smtClean="0"/>
              <a:t> </a:t>
            </a:r>
            <a:r>
              <a:rPr lang="ru-RU" dirty="0"/>
              <a:t>детского возраста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неустановленной природы.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Обратите внимание!!!! Симптомы Столбняка похожи на  отравление крысиным ядом.</a:t>
            </a:r>
            <a:r>
              <a:rPr lang="ru-RU" dirty="0" smtClean="0"/>
              <a:t> 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916832"/>
            <a:ext cx="7848872" cy="453650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Слизистые </a:t>
            </a:r>
            <a:r>
              <a:rPr lang="ru-RU" dirty="0"/>
              <a:t>анемичны, приобретают </a:t>
            </a:r>
            <a:r>
              <a:rPr lang="ru-RU" dirty="0" err="1"/>
              <a:t>синюшний</a:t>
            </a:r>
            <a:r>
              <a:rPr lang="ru-RU" dirty="0"/>
              <a:t>, желтоватый оттенок. Слизистые оболочки органов желудочно-кишечного тракта </a:t>
            </a:r>
            <a:r>
              <a:rPr lang="ru-RU" dirty="0" err="1"/>
              <a:t>катарально</a:t>
            </a:r>
            <a:r>
              <a:rPr lang="ru-RU" dirty="0"/>
              <a:t> воспалены, на их поверхности при патологоанатомических исследованиях заметны язвы, изъявления. Легкие отечны, при тяжелых формах отмечают пневмонию. В головном </a:t>
            </a:r>
            <a:r>
              <a:rPr lang="ru-RU" dirty="0" err="1"/>
              <a:t>мозке</a:t>
            </a:r>
            <a:r>
              <a:rPr lang="ru-RU" dirty="0"/>
              <a:t> заметны кровоизлияния.  Летальность при ботулизме у собак составляет 40-80%.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Симптомы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Беспокойство, снижение </a:t>
            </a:r>
            <a:r>
              <a:rPr lang="ru-RU" dirty="0" err="1"/>
              <a:t>рефлектроной</a:t>
            </a:r>
            <a:r>
              <a:rPr lang="ru-RU" dirty="0"/>
              <a:t> чувствительности;</a:t>
            </a:r>
          </a:p>
          <a:p>
            <a:pPr algn="just"/>
            <a:r>
              <a:rPr lang="ru-RU" dirty="0"/>
              <a:t>Повышение температуры до 41 градуса;</a:t>
            </a:r>
          </a:p>
          <a:p>
            <a:pPr algn="just"/>
            <a:r>
              <a:rPr lang="ru-RU" dirty="0"/>
              <a:t>Нарушение координаций движений, шаткая походка;</a:t>
            </a:r>
          </a:p>
          <a:p>
            <a:pPr algn="just"/>
            <a:r>
              <a:rPr lang="ru-RU" dirty="0"/>
              <a:t>Снижение реакции на внешние раздражители;</a:t>
            </a:r>
          </a:p>
          <a:p>
            <a:pPr algn="just"/>
            <a:r>
              <a:rPr lang="ru-RU" dirty="0"/>
              <a:t>Гиперемия, желтушность слизистых. подкожной клетчатки;</a:t>
            </a:r>
          </a:p>
          <a:p>
            <a:pPr algn="just"/>
            <a:r>
              <a:rPr lang="ru-RU" dirty="0"/>
              <a:t>Сильные боли в животе;</a:t>
            </a:r>
          </a:p>
          <a:p>
            <a:pPr algn="just"/>
            <a:r>
              <a:rPr lang="ru-RU" dirty="0"/>
              <a:t>Изнуряющая рвота, тошнота;</a:t>
            </a:r>
          </a:p>
          <a:p>
            <a:pPr algn="just"/>
            <a:r>
              <a:rPr lang="ru-RU" dirty="0"/>
              <a:t>Учащенное поверхностное дыхание, нарушение сердечного ритма;</a:t>
            </a:r>
          </a:p>
          <a:p>
            <a:pPr algn="just"/>
            <a:r>
              <a:rPr lang="ru-RU" dirty="0"/>
              <a:t>Нарушения в работе ЦНС;</a:t>
            </a:r>
          </a:p>
          <a:p>
            <a:pPr algn="just"/>
            <a:r>
              <a:rPr lang="ru-RU" dirty="0"/>
              <a:t>Снижение кишечной перистальтики;</a:t>
            </a:r>
          </a:p>
          <a:p>
            <a:pPr algn="just"/>
            <a:r>
              <a:rPr lang="ru-RU" dirty="0"/>
              <a:t>Отказ от корма, сильная жажда;</a:t>
            </a:r>
          </a:p>
          <a:p>
            <a:pPr algn="just"/>
            <a:r>
              <a:rPr lang="ru-RU" dirty="0"/>
              <a:t>Обильная саливация (слюноотделение).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Причины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Что же касается причины данного недуга, то таковой является анаэробная спорообразующая палочка, продуцирующая особо опасный яд – </a:t>
            </a:r>
            <a:r>
              <a:rPr lang="ru-RU" b="1" dirty="0" err="1"/>
              <a:t>ботулотоксин</a:t>
            </a:r>
            <a:r>
              <a:rPr lang="ru-RU" dirty="0"/>
              <a:t>. Последний, в свою очередь, способен поражать спинной мозг, что вызывает нарушение иннервации мускулатуры и развивающуюся острую дыхательную недостаточность.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Ботулизм чаще всего возникает вследствие употребления животным пищи, инфицированной палочкой, и попадания на его открытые раны спор возбудителя, содержащихся в почве. Развитию заболевания может также способствовать ослабление иммунитета собаки.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Постановление диагноза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Диагноз на ботулизм у собак, других животных ставят на основании результатов </a:t>
            </a:r>
            <a:r>
              <a:rPr lang="ru-RU" dirty="0" err="1"/>
              <a:t>биопроб</a:t>
            </a:r>
            <a:r>
              <a:rPr lang="ru-RU" dirty="0"/>
              <a:t>, биологических определений токсинов. В ветеринарные лаборатории при подозрении на заражение собак </a:t>
            </a:r>
            <a:r>
              <a:rPr lang="ru-RU" dirty="0" err="1"/>
              <a:t>ботулиновым</a:t>
            </a:r>
            <a:r>
              <a:rPr lang="ru-RU" dirty="0"/>
              <a:t> токсином, отправляют пробы кормов, содержимое желудка, проводят исследование рвотных, каловых масс.</a:t>
            </a:r>
          </a:p>
          <a:p>
            <a:pPr algn="just"/>
            <a:r>
              <a:rPr lang="ru-RU" dirty="0"/>
              <a:t>Проводят рентгенографию, УЗИ грудной полости. брюшину. В обязательном порядке должна быть проведена дифференциальная диагностика. Чем раньше будет проведена комплексная диагностика, тем быстрее можно приступить к лечению опасного заболевания.</a:t>
            </a:r>
          </a:p>
          <a:p>
            <a:pPr algn="just"/>
            <a:r>
              <a:rPr lang="ru-RU" dirty="0"/>
              <a:t>Помимо этого проводят дифференциальную диагностику. Необходимо исключить Болезнь </a:t>
            </a:r>
            <a:r>
              <a:rPr lang="ru-RU" dirty="0" err="1"/>
              <a:t>Ауески</a:t>
            </a:r>
            <a:r>
              <a:rPr lang="ru-RU" dirty="0"/>
              <a:t>, бешенство, </a:t>
            </a:r>
            <a:r>
              <a:rPr lang="ru-RU" dirty="0" err="1"/>
              <a:t>стахиботриотоксикоз</a:t>
            </a:r>
            <a:r>
              <a:rPr lang="ru-RU" dirty="0"/>
              <a:t>, </a:t>
            </a:r>
            <a:r>
              <a:rPr lang="ru-RU" dirty="0" err="1"/>
              <a:t>листериоз</a:t>
            </a:r>
            <a:r>
              <a:rPr lang="ru-RU" dirty="0"/>
              <a:t>, сальмонеллез, послеродовой парез, </a:t>
            </a:r>
            <a:r>
              <a:rPr lang="ru-RU" dirty="0" err="1"/>
              <a:t>псевдочуму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Лечение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Лечение </a:t>
            </a:r>
            <a:r>
              <a:rPr lang="ru-RU" dirty="0"/>
              <a:t>ботулизма </a:t>
            </a:r>
            <a:r>
              <a:rPr lang="ru-RU" dirty="0" err="1"/>
              <a:t>предусматривает:промывание</a:t>
            </a:r>
            <a:r>
              <a:rPr lang="ru-RU" dirty="0"/>
              <a:t> желудка и кишечника, позволяющее значительно снизить уровень интоксикации;</a:t>
            </a:r>
          </a:p>
          <a:p>
            <a:pPr algn="just"/>
            <a:r>
              <a:rPr lang="ru-RU" dirty="0"/>
              <a:t>безотлагательный ввод сыворотки;</a:t>
            </a:r>
          </a:p>
          <a:p>
            <a:pPr algn="just"/>
            <a:r>
              <a:rPr lang="ru-RU" dirty="0"/>
              <a:t>назначение антибиотиков (прежде всего, для исключения вероятности возникновения других заболеваний);</a:t>
            </a:r>
          </a:p>
          <a:p>
            <a:pPr algn="just"/>
            <a:r>
              <a:rPr lang="ru-RU" dirty="0"/>
              <a:t>прием большого количества жидкости и мочегонных препаратов, способствующих ускоренной очистке организма от остаточных токсинов;</a:t>
            </a:r>
          </a:p>
          <a:p>
            <a:pPr algn="just"/>
            <a:r>
              <a:rPr lang="ru-RU" dirty="0"/>
              <a:t>искусственную вентиляцию легких (при параличе дыхания).</a:t>
            </a:r>
          </a:p>
          <a:p>
            <a:pPr algn="just"/>
            <a:r>
              <a:rPr lang="ru-RU" dirty="0"/>
              <a:t>Необходимо также добавить, что осуществление всех необходимых мероприятий, способствующих выздоровлению питомца, в состоянии обеспечить только ветеринарная больница. Ботулизм является крайне опасным для жизни животного недугом, и без оказания квалифицированной помощи больному шансы на его выздоровление резко снижаются.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Последствия при </a:t>
            </a:r>
            <a:r>
              <a:rPr lang="ru-RU" dirty="0" err="1" smtClean="0"/>
              <a:t>ослоднении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 algn="just"/>
            <a:r>
              <a:rPr lang="ru-RU" dirty="0"/>
              <a:t>Среди наиболее частых осложнений рассматриваемой болезни выделяются цистит у собак, вторичная пневмония, миокардит и асфиксия дыхательных путей. Если же вся необходимая четвероногому пациенту помощь была оказана вовремя и в надлежащем объеме, то вероятность его возвращения к нормальной жизнедеятельности является достаточно высокой.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</TotalTime>
  <Words>570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Столбняк у собак</vt:lpstr>
      <vt:lpstr>Что такое столбняк?</vt:lpstr>
      <vt:lpstr>Формы</vt:lpstr>
      <vt:lpstr>Обратите внимание!!!! Симптомы Столбняка похожи на  отравление крысиным ядом.   </vt:lpstr>
      <vt:lpstr>Симптомы</vt:lpstr>
      <vt:lpstr>Причины </vt:lpstr>
      <vt:lpstr>Постановление диагноза </vt:lpstr>
      <vt:lpstr>Лечение  </vt:lpstr>
      <vt:lpstr>Последствия при ослоднении </vt:lpstr>
      <vt:lpstr>Профилактичесие мерв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Ботулизм у собак</dc:title>
  <dc:creator>User</dc:creator>
  <cp:lastModifiedBy>Владелец</cp:lastModifiedBy>
  <cp:revision>3</cp:revision>
  <dcterms:created xsi:type="dcterms:W3CDTF">2023-04-03T18:13:24Z</dcterms:created>
  <dcterms:modified xsi:type="dcterms:W3CDTF">2023-04-05T16:08:42Z</dcterms:modified>
</cp:coreProperties>
</file>