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A6BF10-5765-45DC-879F-49F3B82D5E0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D0ABEF-51EC-4F61-B061-723FAD156B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130795" cy="269173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Сальмонеллез</a:t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5910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97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46" y="48394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Причины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003232" cy="4861520"/>
          </a:xfrm>
        </p:spPr>
        <p:txBody>
          <a:bodyPr>
            <a:normAutofit/>
          </a:bodyPr>
          <a:lstStyle/>
          <a:p>
            <a:r>
              <a:rPr lang="ru-RU" i="1" u="sng" dirty="0" smtClean="0"/>
              <a:t>Сальмонеллез</a:t>
            </a:r>
            <a:r>
              <a:rPr lang="ru-RU" dirty="0" smtClean="0"/>
              <a:t> – это бактериальное заболевание, возбудителем которого является бактерия </a:t>
            </a:r>
            <a:r>
              <a:rPr lang="ru-RU" dirty="0" err="1" smtClean="0"/>
              <a:t>Salmonella</a:t>
            </a:r>
            <a:r>
              <a:rPr lang="ru-RU" dirty="0" smtClean="0"/>
              <a:t>, способная вызывать воспаление желудочно-кишечного тракта.</a:t>
            </a:r>
          </a:p>
          <a:p>
            <a:r>
              <a:rPr lang="ru-RU" dirty="0" smtClean="0"/>
              <a:t>Переносчиками </a:t>
            </a:r>
            <a:r>
              <a:rPr lang="ru-RU" dirty="0"/>
              <a:t>сальмонеллеза могут быть млекопитающие (чаще человек, собаки и кошки, грызуны), птицы, рептилии, рыба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0088"/>
            <a:ext cx="2679774" cy="22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0039"/>
            <a:ext cx="4005736" cy="20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9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772400" cy="4572000"/>
          </a:xfrm>
        </p:spPr>
        <p:txBody>
          <a:bodyPr/>
          <a:lstStyle/>
          <a:p>
            <a:r>
              <a:rPr lang="ru-RU" dirty="0"/>
              <a:t>Щенки и молодые собаки находятся в зоне риска. Чаще всего заболевают щенки 1-9-месячного возраста. Взрослые собаки заболевают реже, при этом заболевание может проявляться в легкой форме, так как у животных уже хорошо развита иммунная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29145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Распространение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Животные заражаются в основном алиментарным путем - перорально при скармливании не прошедших термическую обработку различных кормов, молока и воды (мясные отходы, молочные продукты, рыбная, мясокостная мука и др.), а также при поедании собаками мелких грызунов - </a:t>
            </a:r>
            <a:r>
              <a:rPr lang="ru-RU" dirty="0" err="1" smtClean="0"/>
              <a:t>сальмонеллоносителей</a:t>
            </a:r>
            <a:r>
              <a:rPr lang="ru-RU" dirty="0" smtClean="0"/>
              <a:t>. Возможны также внутриутробный, контактный и аэрогенный пути заражения.</a:t>
            </a:r>
          </a:p>
          <a:p>
            <a:r>
              <a:rPr lang="ru-RU" dirty="0" smtClean="0"/>
              <a:t>Инкубационный период при сальмонеллезе собак составляет 3-6 дней и зависит от вирулентности и заразительной дозы возбудителя.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8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/>
              <a:t>Зараженные животные выделяют сальмонелл в большом количестве с фекалиями. Выделения больных собак могут загрязнять корма, воду, подстилку, пол, предметы ухода, которые впоследствии становятся основными факторами передачи сальмонелл. Собаки часто могут являться носителями сальмонелл в течение длительного периода времени без проявления видимых клинических признаков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275629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клинические признаки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8531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Острая форма заболевания</a:t>
            </a:r>
            <a:r>
              <a:rPr lang="ru-RU" dirty="0"/>
              <a:t> диагностируется у маленьких щенков в возрасте от 1 до 5 месяцев и без своевременного лечения заканчивается гибелью животного в течение 3-6 дней. Основными симптомами острой формы недуга являются: отсутствие желания принимать пищу, извержение желудочного содержимого, сильная диарея с примесями крови и слизи, болевые ощущения при пальпации области брюшной полости, повышение температурных показателей тела до 41 градуса на короткое время.</a:t>
            </a:r>
          </a:p>
          <a:p>
            <a:r>
              <a:rPr lang="ru-RU" b="1" dirty="0"/>
              <a:t>Подострая форма сальмонеллеза </a:t>
            </a:r>
            <a:r>
              <a:rPr lang="ru-RU" dirty="0"/>
              <a:t>характеризуется схожей симптоматикой, как и острая форма, но прогрессирование патологического процесса на фоне обсеменения патогенными микроорганизмами проявляется намного медленнее – на протяжении нескольких недель. Симптомы при подострой форме инфекции – поражение дыхательных путей, нарушения работы центральной нервной системы (судорожные явления), желтушность видимых слизистых оболочек.</a:t>
            </a:r>
          </a:p>
          <a:p>
            <a:r>
              <a:rPr lang="ru-RU" b="1" dirty="0"/>
              <a:t>Хроническая форма сальмонеллеза </a:t>
            </a:r>
            <a:r>
              <a:rPr lang="ru-RU" dirty="0"/>
              <a:t>возникает у животных с сильной иммунной системой. Характерные признаки инфекции проявляются в виде угнетения общего состояния животного, отсутствием аппетита. Шерстный покров тускнеет, наступает преждевременная линька. При значительном скоплении инфекции в области суставов – питомец начинает выраженно прихрамывать.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6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0093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7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3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8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/>
              <a:t>Не </a:t>
            </a:r>
            <a:r>
              <a:rPr lang="ru-RU" dirty="0"/>
              <a:t>нарушать санитарно-гигиенические условия содержания собак, при групповом содержании в питомниках необходимо проводить дезинфекцию вольеров щелочными растворами;</a:t>
            </a:r>
          </a:p>
          <a:p>
            <a:pPr fontAlgn="t"/>
            <a:r>
              <a:rPr lang="ru-RU" dirty="0" smtClean="0"/>
              <a:t>Не </a:t>
            </a:r>
            <a:r>
              <a:rPr lang="ru-RU" dirty="0"/>
              <a:t>скармливать собакам сырые яйца, мясные продукты, не прошедшие должную термическую обработку, следить за качеством питьевой воды;</a:t>
            </a:r>
          </a:p>
          <a:p>
            <a:pPr fontAlgn="t"/>
            <a:r>
              <a:rPr lang="ru-RU" dirty="0" smtClean="0"/>
              <a:t>Не </a:t>
            </a:r>
            <a:r>
              <a:rPr lang="ru-RU" dirty="0"/>
              <a:t>допускать купания питомца в загрязненных природных </a:t>
            </a:r>
            <a:r>
              <a:rPr lang="ru-RU" dirty="0" smtClean="0"/>
              <a:t>водоемах, особенно следует следить за тем, чтобы собака не пила из луж и водоемов ;</a:t>
            </a:r>
            <a:endParaRPr lang="ru-RU" dirty="0"/>
          </a:p>
          <a:p>
            <a:pPr fontAlgn="t"/>
            <a:r>
              <a:rPr lang="ru-RU" dirty="0" smtClean="0"/>
              <a:t>Избегать </a:t>
            </a:r>
            <a:r>
              <a:rPr lang="ru-RU" dirty="0"/>
              <a:t>контакта домашних собак с бродячими животными.</a:t>
            </a:r>
          </a:p>
          <a:p>
            <a:pPr fontAlgn="t"/>
            <a:r>
              <a:rPr lang="ru-RU" dirty="0"/>
              <a:t>Зараженную сальмонеллезом собаку необходимо изолировать от других животных, все предметы обихода подвергнуть дезинфекции либо утилизировать.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43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300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Сальмонеллез</vt:lpstr>
      <vt:lpstr>Причины </vt:lpstr>
      <vt:lpstr>Презентация PowerPoint</vt:lpstr>
      <vt:lpstr>Распространение</vt:lpstr>
      <vt:lpstr>Презентация PowerPoint</vt:lpstr>
      <vt:lpstr>Основные клинические признаки </vt:lpstr>
      <vt:lpstr>Презентация PowerPoint</vt:lpstr>
      <vt:lpstr>Презентация PowerPoint</vt:lpstr>
      <vt:lpstr>Профилактика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Сальмонеллез</dc:title>
  <dc:creator>Алина</dc:creator>
  <cp:lastModifiedBy>Алина</cp:lastModifiedBy>
  <cp:revision>3</cp:revision>
  <dcterms:created xsi:type="dcterms:W3CDTF">2023-04-01T09:54:42Z</dcterms:created>
  <dcterms:modified xsi:type="dcterms:W3CDTF">2023-04-01T10:18:53Z</dcterms:modified>
</cp:coreProperties>
</file>