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79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3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28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8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0BA1-3852-4AF2-8CA4-ACA4ED2ACD8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AD772E-CCE8-4C4D-9872-2CF38036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Инвазионные болезни собак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Колосов Дмитрий Васильевич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8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паразитов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1003"/>
            <a:ext cx="3985146" cy="565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Эктопаразиты поражают </a:t>
            </a:r>
            <a:r>
              <a:rPr lang="ru-RU" dirty="0"/>
              <a:t>кожные покровы </a:t>
            </a:r>
            <a:r>
              <a:rPr lang="ru-RU" dirty="0" smtClean="0"/>
              <a:t>животных к ним относятся вши, блохи</a:t>
            </a:r>
            <a:r>
              <a:rPr lang="ru-RU" dirty="0"/>
              <a:t>, </a:t>
            </a:r>
            <a:r>
              <a:rPr lang="ru-RU" dirty="0" err="1"/>
              <a:t>власоеды</a:t>
            </a:r>
            <a:r>
              <a:rPr lang="ru-RU" dirty="0"/>
              <a:t>, </a:t>
            </a:r>
            <a:r>
              <a:rPr lang="ru-RU" dirty="0" smtClean="0"/>
              <a:t>клещи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Эндопаразиты</a:t>
            </a:r>
            <a:r>
              <a:rPr lang="ru-RU" dirty="0"/>
              <a:t> внутренние паразиты, часто встречаются у собак</a:t>
            </a:r>
            <a:r>
              <a:rPr lang="ru-RU" dirty="0" smtClean="0"/>
              <a:t>. К ним относятся </a:t>
            </a:r>
          </a:p>
          <a:p>
            <a:r>
              <a:rPr lang="ru-RU" dirty="0"/>
              <a:t> полостные (обитают в полостных органах, сообщающихся с внешней средой: лёгкие, кишечник, мочеполовые органы</a:t>
            </a:r>
            <a:r>
              <a:rPr lang="ru-RU" dirty="0" smtClean="0"/>
              <a:t>)</a:t>
            </a:r>
          </a:p>
          <a:p>
            <a:r>
              <a:rPr lang="ru-RU" dirty="0"/>
              <a:t>тканевые (обитают: в крови, лимфе, а также соединительной, нервной, мышечной тканях</a:t>
            </a:r>
            <a:r>
              <a:rPr lang="ru-RU" dirty="0" smtClean="0"/>
              <a:t>)</a:t>
            </a:r>
          </a:p>
          <a:p>
            <a:r>
              <a:rPr lang="ru-RU" dirty="0"/>
              <a:t> внутриклеточные (поражают отдельные клетки организма хозяина</a:t>
            </a:r>
            <a:r>
              <a:rPr lang="ru-RU" dirty="0" smtClean="0"/>
              <a:t>)</a:t>
            </a:r>
          </a:p>
        </p:txBody>
      </p:sp>
      <p:pic>
        <p:nvPicPr>
          <p:cNvPr id="2050" name="Picture 2" descr="Глисты у собаки: симптомы и лечен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36" y="609600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Инвазионные заболевания собак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296537"/>
            <a:ext cx="3916908" cy="57320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Описторхоз заболевание из группы трематодозов, вызываемое паразитическими плоскими </a:t>
            </a:r>
            <a:r>
              <a:rPr lang="ru-RU" dirty="0" smtClean="0"/>
              <a:t>червями. </a:t>
            </a:r>
            <a:r>
              <a:rPr lang="ru-RU" dirty="0"/>
              <a:t>Заражение происходит при приёме в пищу сырой, слабосолёной или недостаточно термически обработанной речной </a:t>
            </a:r>
            <a:r>
              <a:rPr lang="ru-RU" dirty="0" smtClean="0"/>
              <a:t>рыбы</a:t>
            </a:r>
          </a:p>
          <a:p>
            <a:r>
              <a:rPr lang="ru-RU" dirty="0"/>
              <a:t>Описторхоз у разных людей проявляется по-разному, иногда человек может даже не подозревать, что заражён. Общие симптомы выглядят следующе:</a:t>
            </a:r>
          </a:p>
          <a:p>
            <a:r>
              <a:rPr lang="ru-RU" dirty="0" smtClean="0"/>
              <a:t>воспалительные </a:t>
            </a:r>
            <a:r>
              <a:rPr lang="ru-RU" dirty="0"/>
              <a:t>процессы в верхних дыхательных путях;</a:t>
            </a:r>
          </a:p>
          <a:p>
            <a:r>
              <a:rPr lang="ru-RU" dirty="0"/>
              <a:t>диарея;</a:t>
            </a:r>
          </a:p>
          <a:p>
            <a:r>
              <a:rPr lang="ru-RU" dirty="0"/>
              <a:t>рвота;</a:t>
            </a:r>
          </a:p>
          <a:p>
            <a:r>
              <a:rPr lang="ru-RU" dirty="0"/>
              <a:t>метеоризм;</a:t>
            </a:r>
          </a:p>
          <a:p>
            <a:r>
              <a:rPr lang="ru-RU" dirty="0"/>
              <a:t>боли в желудке;</a:t>
            </a:r>
          </a:p>
          <a:p>
            <a:r>
              <a:rPr lang="ru-RU" dirty="0"/>
              <a:t>отсутствие аппетита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6537"/>
            <a:ext cx="7620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ДИФИЛЛОБОТРИОЗА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6537"/>
            <a:ext cx="4353636" cy="522709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Дифиллоботриоз</a:t>
            </a:r>
            <a:r>
              <a:rPr lang="ru-RU" dirty="0"/>
              <a:t> –  это заболевание собак, кошек и человека, передающееся через сырую рыбу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Возбудитель </a:t>
            </a:r>
            <a:r>
              <a:rPr lang="ru-RU" dirty="0" smtClean="0"/>
              <a:t>широкий </a:t>
            </a:r>
            <a:r>
              <a:rPr lang="ru-RU" dirty="0"/>
              <a:t>лентец длиной до 10 м при ширине 1,5 см. Сколекс продолговатый, содержит две боковые глубокие </a:t>
            </a:r>
            <a:r>
              <a:rPr lang="ru-RU" dirty="0" smtClean="0"/>
              <a:t>щели</a:t>
            </a:r>
          </a:p>
          <a:p>
            <a:r>
              <a:rPr lang="ru-RU" dirty="0"/>
              <a:t> У собак отмечают извращение аппетита, причем одни животные угнетены, а другие сильно возбуждены. Инвазия может протекать латентно или с желудочно-кишечными нарушениями. А также может возникать злокачественная анемия в результате нехватки витамина В</a:t>
            </a:r>
            <a:r>
              <a:rPr lang="ru-RU" baseline="-25000" dirty="0"/>
              <a:t>12</a:t>
            </a:r>
            <a:r>
              <a:rPr lang="ru-RU" dirty="0"/>
              <a:t>, используемого паразитом.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80" y="1719618"/>
            <a:ext cx="5528397" cy="39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Эхинококкоз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9367"/>
            <a:ext cx="4080681" cy="54386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Заболевание собак, кошек и других плотоядных, вызываемое ленточными </a:t>
            </a:r>
            <a:r>
              <a:rPr lang="ru-RU" dirty="0" smtClean="0"/>
              <a:t>гельминтами</a:t>
            </a:r>
          </a:p>
          <a:p>
            <a:r>
              <a:rPr lang="ru-RU" b="1" dirty="0"/>
              <a:t>Симптомы.</a:t>
            </a:r>
            <a:r>
              <a:rPr lang="ru-RU" dirty="0"/>
              <a:t> Гельминты, внедряясь глубоко в слизистую кишечника, оказывают механическое воздействие на окружающую ткань, вызывая атрофические изменения ворсинок. Нарушается </a:t>
            </a:r>
            <a:r>
              <a:rPr lang="ru-RU" dirty="0" err="1"/>
              <a:t>секреторномоторная</a:t>
            </a:r>
            <a:r>
              <a:rPr lang="ru-RU" dirty="0"/>
              <a:t> функция пищеварительного канала, ухудшается и извращается аппетит, наблюдаются поносы, запоры и исхудание собак. В области ануса появляется зуд. Охотничьи собаки быстро устают, теряют след. В крови больных собак уменьшается число эритроцитов, снижается уровень гемоглобина, проявляется лейкоцитоз и </a:t>
            </a:r>
            <a:r>
              <a:rPr lang="ru-RU" dirty="0" err="1"/>
              <a:t>эозинофилия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50" name="Picture 6" descr="https://zoo-pet.ru/wp-content/uploads/2020/02/Ehinokokkoz-u-sobak-prichiny-simptomy-lechenie-mozhet-li-zhivotnoe-byt-promezhutochnym-hozjainom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4" y="609600"/>
            <a:ext cx="6429174" cy="48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1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Демодекоз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3015"/>
            <a:ext cx="2966618" cy="55682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Демодекоз собак — распространенное воспалительное паразитарное заболевание кожи, которое, как полагают, связано с генетическим или иммунологическим </a:t>
            </a:r>
            <a:r>
              <a:rPr lang="ru-RU" dirty="0" err="1" smtClean="0"/>
              <a:t>наруш</a:t>
            </a:r>
            <a:endParaRPr lang="ru-RU" dirty="0" smtClean="0"/>
          </a:p>
          <a:p>
            <a:r>
              <a:rPr lang="ru-RU" dirty="0"/>
              <a:t>Симптомы этого заболевания индивидуальны. Основными признаками являются грубость кожи, прыщи, зуд, выпадение шерсти и пр. Болезнь эта считается заразной – паразиты могут переходить от одной собаки к </a:t>
            </a:r>
            <a:r>
              <a:rPr lang="ru-RU" dirty="0" smtClean="0"/>
              <a:t>другой</a:t>
            </a:r>
            <a:endParaRPr lang="ru-RU" dirty="0"/>
          </a:p>
        </p:txBody>
      </p:sp>
      <p:pic>
        <p:nvPicPr>
          <p:cNvPr id="5122" name="Picture 2" descr="https://ferret-pet.ru/wp-content/uploads/4/4/4/4442ea9cf7ff41eed3cb079914737d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57" y="1658928"/>
            <a:ext cx="7670943" cy="51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БЛОШИВОСТИ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4" y="1433015"/>
            <a:ext cx="3534770" cy="52270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Поражение собак блохами довольно частое явление. Блохи доставляют собаке, да и ее хозяину немало мучений и хлопот. </a:t>
            </a:r>
            <a:endParaRPr lang="ru-RU" dirty="0" smtClean="0"/>
          </a:p>
          <a:p>
            <a:r>
              <a:rPr lang="ru-RU" dirty="0" smtClean="0"/>
              <a:t>Владельцы </a:t>
            </a:r>
            <a:r>
              <a:rPr lang="ru-RU" dirty="0"/>
              <a:t>собак должны представлять, что блохи причиняют Вашему питомцу не только постоянное беспокойство </a:t>
            </a:r>
            <a:r>
              <a:rPr lang="ru-RU" dirty="0" smtClean="0"/>
              <a:t>и зуд</a:t>
            </a:r>
          </a:p>
          <a:p>
            <a:r>
              <a:rPr lang="ru-RU" dirty="0"/>
              <a:t>Поражение </a:t>
            </a:r>
            <a:r>
              <a:rPr lang="ru-RU" dirty="0" smtClean="0"/>
              <a:t>собаки блохами </a:t>
            </a:r>
            <a:r>
              <a:rPr lang="ru-RU" dirty="0"/>
              <a:t>сопровождается наличием на теле сильно зудящих участков, при этом </a:t>
            </a:r>
            <a:r>
              <a:rPr lang="ru-RU" dirty="0" smtClean="0"/>
              <a:t>собака не </a:t>
            </a:r>
            <a:r>
              <a:rPr lang="ru-RU" dirty="0"/>
              <a:t>просто постоянно чешется, а вгрызается в место укуса зубами. В результате постоянного чесания шерсть на определенных участках тела выпадает (чаще поражается область шеи), а расчесанная кожа покрывается красноватыми корочками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https://sanpros.ru/wp-content/uploads/9/3/d/93d4fa0cb529f152940be93800f2b1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8" y="609600"/>
            <a:ext cx="6842978" cy="51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8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опасны блохи?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650"/>
            <a:ext cx="3534770" cy="59777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Блохи являются иногда переносчиками различных инфекционных для собаки болезней — чума собак, риккетсиоз, эндокардит и т.д. Учитывая, что блоха способна в своем желудочке носить личинки паразитических червей, собака разгрызая пойманную блоху может проглотить и личинку того или иного гельминтозного заболевания, в результате у собаки может развиться соответствующее гельминтозное </a:t>
            </a:r>
            <a:r>
              <a:rPr lang="ru-RU" dirty="0" err="1" smtClean="0"/>
              <a:t>заболеваниеНаличие</a:t>
            </a:r>
            <a:r>
              <a:rPr lang="ru-RU" dirty="0" smtClean="0"/>
              <a:t> </a:t>
            </a:r>
            <a:r>
              <a:rPr lang="ru-RU" dirty="0"/>
              <a:t>на собаке большого количества блох не только нервирует собаку, а буквально сводит ее с ума. Наличие на коже большого количества ранок могут быть инфицированы микроорганизмами, с появлением гнойничковых заболеваний кожи и даже развитии </a:t>
            </a:r>
            <a:r>
              <a:rPr lang="ru-RU" dirty="0" smtClean="0"/>
              <a:t>экземы</a:t>
            </a:r>
            <a:endParaRPr lang="ru-RU" dirty="0"/>
          </a:p>
        </p:txBody>
      </p:sp>
      <p:pic>
        <p:nvPicPr>
          <p:cNvPr id="4098" name="Picture 2" descr="https://dajlapu.com/wp-content/uploads/2015/10/%D0%9A%D0%B0%D0%BA-%D0%B2%D1%8B%D0%B2%D0%B5%D1%81%D1%82%D0%B8-%D0%B1%D0%BB%D0%BE%D1%85-%D1%83-%D1%81%D0%BE%D0%B1%D0%B0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7" y="1392830"/>
            <a:ext cx="6624929" cy="40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594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264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Инвазионные болезни собак </vt:lpstr>
      <vt:lpstr>Виды паразитов</vt:lpstr>
      <vt:lpstr>Инвазионные заболевания собак</vt:lpstr>
      <vt:lpstr>ДИФИЛЛОБОТРИОЗА</vt:lpstr>
      <vt:lpstr>Эхинококкоз</vt:lpstr>
      <vt:lpstr>Демодекоз</vt:lpstr>
      <vt:lpstr>БЛОШИВОСТИ</vt:lpstr>
      <vt:lpstr>Чем опасны блохи?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Инвазионные болезни собак </dc:title>
  <dc:creator>79536640816</dc:creator>
  <cp:lastModifiedBy>79536640816</cp:lastModifiedBy>
  <cp:revision>6</cp:revision>
  <dcterms:created xsi:type="dcterms:W3CDTF">2022-05-18T16:30:48Z</dcterms:created>
  <dcterms:modified xsi:type="dcterms:W3CDTF">2022-05-18T17:24:10Z</dcterms:modified>
</cp:coreProperties>
</file>